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1" r:id="rId9"/>
    <p:sldId id="265" r:id="rId10"/>
    <p:sldId id="262" r:id="rId11"/>
    <p:sldId id="266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b="1" dirty="0" smtClean="0"/>
              <a:t>Jesus Thou Joy Of Loving Hearts</a:t>
            </a:r>
            <a:endParaRPr lang="en-GB" sz="36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Words: John Chapman, 1910. </a:t>
            </a:r>
          </a:p>
          <a:p>
            <a:r>
              <a:rPr lang="en-GB" sz="2400" b="1" dirty="0" smtClean="0"/>
              <a:t>Music: Rowland Prichard, 1830</a:t>
            </a:r>
            <a:r>
              <a:rPr lang="en-GB" sz="2400" b="1" dirty="0" smtClean="0"/>
              <a:t>.</a:t>
            </a:r>
          </a:p>
          <a:p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Jesus! I do now receive Him,</a:t>
            </a:r>
          </a:p>
          <a:p>
            <a:r>
              <a:rPr lang="en-GB" dirty="0" smtClean="0"/>
              <a:t>[or Jesus! I do now adore Him,]</a:t>
            </a:r>
          </a:p>
          <a:p>
            <a:r>
              <a:rPr lang="en-GB" dirty="0" smtClean="0"/>
              <a:t>More than all in Him I find.</a:t>
            </a:r>
          </a:p>
          <a:p>
            <a:r>
              <a:rPr lang="en-GB" dirty="0" smtClean="0"/>
              <a:t>He hath granted me forgiveness,</a:t>
            </a:r>
          </a:p>
          <a:p>
            <a:r>
              <a:rPr lang="en-GB" dirty="0" smtClean="0"/>
              <a:t>I am His, and He is mine.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 Hallelujah</a:t>
            </a:r>
            <a:r>
              <a:rPr lang="en-GB" dirty="0" smtClean="0"/>
              <a:t>! what a </a:t>
            </a:r>
            <a:r>
              <a:rPr lang="en-GB" dirty="0" err="1" smtClean="0"/>
              <a:t>Savior</a:t>
            </a:r>
            <a:r>
              <a:rPr lang="en-GB" dirty="0" smtClean="0"/>
              <a:t>!</a:t>
            </a:r>
          </a:p>
          <a:p>
            <a:r>
              <a:rPr lang="en-GB" dirty="0" smtClean="0"/>
              <a:t>Hallelujah! what a Friend!</a:t>
            </a:r>
          </a:p>
          <a:p>
            <a:r>
              <a:rPr lang="en-GB" dirty="0" smtClean="0"/>
              <a:t>Saving, helping, keeping, loving,</a:t>
            </a:r>
          </a:p>
          <a:p>
            <a:r>
              <a:rPr lang="en-GB" dirty="0" smtClean="0"/>
              <a:t>He is with me to the end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Jesus! what a Friend for sinners!</a:t>
            </a:r>
          </a:p>
          <a:p>
            <a:pPr marL="742950" indent="-742950"/>
            <a:r>
              <a:rPr lang="en-GB" dirty="0" smtClean="0"/>
              <a:t>Jesus! Lover of my soul;</a:t>
            </a:r>
          </a:p>
          <a:p>
            <a:pPr marL="742950" indent="-742950"/>
            <a:r>
              <a:rPr lang="en-GB" dirty="0" smtClean="0"/>
              <a:t>Friends may fail me, foes assail me,</a:t>
            </a:r>
          </a:p>
          <a:p>
            <a:pPr marL="742950" indent="-742950"/>
            <a:r>
              <a:rPr lang="en-GB" dirty="0" smtClean="0"/>
              <a:t>He, my </a:t>
            </a:r>
            <a:r>
              <a:rPr lang="en-GB" dirty="0" err="1" smtClean="0"/>
              <a:t>Savior</a:t>
            </a:r>
            <a:r>
              <a:rPr lang="en-GB" dirty="0" smtClean="0"/>
              <a:t>, makes me whole.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 Hallelujah</a:t>
            </a:r>
            <a:r>
              <a:rPr lang="en-GB" dirty="0" smtClean="0"/>
              <a:t>! what a </a:t>
            </a:r>
            <a:r>
              <a:rPr lang="en-GB" dirty="0" err="1" smtClean="0"/>
              <a:t>Savior</a:t>
            </a:r>
            <a:r>
              <a:rPr lang="en-GB" dirty="0" smtClean="0"/>
              <a:t>!</a:t>
            </a:r>
          </a:p>
          <a:p>
            <a:r>
              <a:rPr lang="en-GB" dirty="0" smtClean="0"/>
              <a:t>Hallelujah! what a Friend!</a:t>
            </a:r>
          </a:p>
          <a:p>
            <a:r>
              <a:rPr lang="en-GB" dirty="0" smtClean="0"/>
              <a:t>Saving, helping, keeping, loving,</a:t>
            </a:r>
          </a:p>
          <a:p>
            <a:r>
              <a:rPr lang="en-GB" dirty="0" smtClean="0"/>
              <a:t>He is with me to the end.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Jesus! what a Strength in weakness!</a:t>
            </a:r>
          </a:p>
          <a:p>
            <a:r>
              <a:rPr lang="en-GB" dirty="0" smtClean="0"/>
              <a:t>Let me hide myself in Him.</a:t>
            </a:r>
          </a:p>
          <a:p>
            <a:r>
              <a:rPr lang="en-GB" dirty="0" smtClean="0"/>
              <a:t>Tempted, tried, and sometimes failing,</a:t>
            </a:r>
          </a:p>
          <a:p>
            <a:r>
              <a:rPr lang="en-GB" dirty="0" smtClean="0"/>
              <a:t>He, my Strength, my victory wins.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 Hallelujah</a:t>
            </a:r>
            <a:r>
              <a:rPr lang="en-GB" dirty="0" smtClean="0"/>
              <a:t>! what a </a:t>
            </a:r>
            <a:r>
              <a:rPr lang="en-GB" dirty="0" err="1" smtClean="0"/>
              <a:t>Savior</a:t>
            </a:r>
            <a:r>
              <a:rPr lang="en-GB" dirty="0" smtClean="0"/>
              <a:t>!</a:t>
            </a:r>
          </a:p>
          <a:p>
            <a:r>
              <a:rPr lang="en-GB" dirty="0" smtClean="0"/>
              <a:t>Hallelujah! what a Friend!</a:t>
            </a:r>
          </a:p>
          <a:p>
            <a:r>
              <a:rPr lang="en-GB" dirty="0" smtClean="0"/>
              <a:t>Saving, helping, keeping, loving,</a:t>
            </a:r>
          </a:p>
          <a:p>
            <a:r>
              <a:rPr lang="en-GB" dirty="0" smtClean="0"/>
              <a:t>He is with me to the end.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Jesus! what a Help in sorrow!</a:t>
            </a:r>
          </a:p>
          <a:p>
            <a:r>
              <a:rPr lang="en-GB" dirty="0" smtClean="0"/>
              <a:t>While the billows over me roll,</a:t>
            </a:r>
          </a:p>
          <a:p>
            <a:r>
              <a:rPr lang="en-GB" dirty="0" smtClean="0"/>
              <a:t>Even when my heart is breaking,</a:t>
            </a:r>
          </a:p>
          <a:p>
            <a:r>
              <a:rPr lang="en-GB" dirty="0" smtClean="0"/>
              <a:t>He, my Comfort, helps my soul.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 Hallelujah</a:t>
            </a:r>
            <a:r>
              <a:rPr lang="en-GB" dirty="0" smtClean="0"/>
              <a:t>! what a </a:t>
            </a:r>
            <a:r>
              <a:rPr lang="en-GB" dirty="0" err="1" smtClean="0"/>
              <a:t>Savior</a:t>
            </a:r>
            <a:r>
              <a:rPr lang="en-GB" dirty="0" smtClean="0"/>
              <a:t>!</a:t>
            </a:r>
          </a:p>
          <a:p>
            <a:r>
              <a:rPr lang="en-GB" dirty="0" smtClean="0"/>
              <a:t>Hallelujah! what a Friend!</a:t>
            </a:r>
          </a:p>
          <a:p>
            <a:r>
              <a:rPr lang="en-GB" dirty="0" smtClean="0"/>
              <a:t>Saving, helping, keeping, loving,</a:t>
            </a:r>
          </a:p>
          <a:p>
            <a:r>
              <a:rPr lang="en-GB" dirty="0" smtClean="0"/>
              <a:t>He is with me to the end.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Jesus! what a Guide and Keeper!</a:t>
            </a:r>
          </a:p>
          <a:p>
            <a:r>
              <a:rPr lang="en-GB" dirty="0" smtClean="0"/>
              <a:t>While the tempest still is high,</a:t>
            </a:r>
          </a:p>
          <a:p>
            <a:r>
              <a:rPr lang="en-GB" dirty="0" smtClean="0"/>
              <a:t>Storms about me, night overtakes me,</a:t>
            </a:r>
          </a:p>
          <a:p>
            <a:r>
              <a:rPr lang="en-GB" dirty="0" smtClean="0"/>
              <a:t>He, my Pilot, </a:t>
            </a:r>
            <a:r>
              <a:rPr lang="en-GB" dirty="0" err="1" smtClean="0"/>
              <a:t>hears</a:t>
            </a:r>
            <a:r>
              <a:rPr lang="en-GB" dirty="0" smtClean="0"/>
              <a:t> my cry.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 Hallelujah</a:t>
            </a:r>
            <a:r>
              <a:rPr lang="en-GB" dirty="0" smtClean="0"/>
              <a:t>! what a </a:t>
            </a:r>
            <a:r>
              <a:rPr lang="en-GB" dirty="0" err="1" smtClean="0"/>
              <a:t>Savior</a:t>
            </a:r>
            <a:r>
              <a:rPr lang="en-GB" dirty="0" smtClean="0"/>
              <a:t>!</a:t>
            </a:r>
          </a:p>
          <a:p>
            <a:r>
              <a:rPr lang="en-GB" dirty="0" smtClean="0"/>
              <a:t>Hallelujah! what a Friend!</a:t>
            </a:r>
          </a:p>
          <a:p>
            <a:r>
              <a:rPr lang="en-GB" dirty="0" smtClean="0"/>
              <a:t>Saving, helping, keeping, loving,</a:t>
            </a:r>
          </a:p>
          <a:p>
            <a:r>
              <a:rPr lang="en-GB" dirty="0" smtClean="0"/>
              <a:t>He is with me to the end.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1375</TotalTime>
  <Words>341</Words>
  <Application>Microsoft Office PowerPoint</Application>
  <PresentationFormat>On-screen Show (16:9)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Jesus Thou Joy Of Loving Hearts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454</cp:revision>
  <dcterms:created xsi:type="dcterms:W3CDTF">2015-12-30T21:15:25Z</dcterms:created>
  <dcterms:modified xsi:type="dcterms:W3CDTF">2016-01-11T11:39:57Z</dcterms:modified>
</cp:coreProperties>
</file>