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Joy to the world!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err="1" smtClean="0"/>
              <a:t>Author:Isaac</a:t>
            </a:r>
            <a:r>
              <a:rPr lang="en-GB" sz="2400" dirty="0" smtClean="0"/>
              <a:t> Watts (1719; alt</a:t>
            </a:r>
            <a:r>
              <a:rPr lang="en-GB" sz="2400" dirty="0" smtClean="0"/>
              <a:t>.), </a:t>
            </a:r>
            <a:r>
              <a:rPr lang="en-GB" sz="2400" dirty="0" err="1" smtClean="0"/>
              <a:t>Meter:CM</a:t>
            </a:r>
            <a:r>
              <a:rPr lang="en-GB" sz="2400" dirty="0" smtClean="0"/>
              <a:t> </a:t>
            </a:r>
            <a:r>
              <a:rPr lang="en-GB" sz="2400" dirty="0" smtClean="0"/>
              <a:t>with </a:t>
            </a:r>
            <a:r>
              <a:rPr lang="en-GB" sz="2400" dirty="0" smtClean="0"/>
              <a:t>repeat, </a:t>
            </a:r>
            <a:r>
              <a:rPr lang="en-GB" sz="2400" dirty="0" err="1" smtClean="0"/>
              <a:t>Scripture:Psalm</a:t>
            </a:r>
            <a:r>
              <a:rPr lang="en-GB" sz="2400" dirty="0" smtClean="0"/>
              <a:t> </a:t>
            </a:r>
            <a:r>
              <a:rPr lang="en-GB" sz="2400" dirty="0" smtClean="0"/>
              <a:t>98</a:t>
            </a:r>
          </a:p>
          <a:p>
            <a:r>
              <a:rPr lang="en-GB" sz="2400" dirty="0" err="1" smtClean="0"/>
              <a:t>Topic:Jesus</a:t>
            </a:r>
            <a:r>
              <a:rPr lang="en-GB" sz="2400" dirty="0" smtClean="0"/>
              <a:t> Christ: </a:t>
            </a:r>
            <a:r>
              <a:rPr lang="en-GB" sz="2400" dirty="0" smtClean="0"/>
              <a:t>Kingship, </a:t>
            </a:r>
            <a:r>
              <a:rPr lang="en-GB" sz="2400" dirty="0" err="1" smtClean="0"/>
              <a:t>Language:English</a:t>
            </a:r>
            <a:endParaRPr lang="en-GB" sz="2400" dirty="0" smtClean="0"/>
          </a:p>
          <a:p>
            <a:r>
              <a:rPr lang="en-GB" sz="2400" dirty="0" err="1" smtClean="0"/>
              <a:t>Name:ANTIOCH</a:t>
            </a:r>
            <a:r>
              <a:rPr lang="en-GB" sz="2400" dirty="0" smtClean="0"/>
              <a:t>, </a:t>
            </a:r>
            <a:r>
              <a:rPr lang="en-GB" sz="2400" dirty="0" err="1" smtClean="0"/>
              <a:t>Composer:George</a:t>
            </a:r>
            <a:r>
              <a:rPr lang="en-GB" sz="2400" dirty="0" smtClean="0"/>
              <a:t> </a:t>
            </a:r>
            <a:r>
              <a:rPr lang="en-GB" sz="2400" dirty="0" smtClean="0"/>
              <a:t>Frederick Handel (1742)</a:t>
            </a:r>
          </a:p>
          <a:p>
            <a:r>
              <a:rPr lang="en-GB" sz="2400" dirty="0" err="1" smtClean="0"/>
              <a:t>Arranger:Scripture:Lowell</a:t>
            </a:r>
            <a:r>
              <a:rPr lang="en-GB" sz="2400" dirty="0" smtClean="0"/>
              <a:t> Mason (1836</a:t>
            </a:r>
            <a:r>
              <a:rPr lang="en-GB" sz="2400" dirty="0" smtClean="0"/>
              <a:t>), </a:t>
            </a:r>
            <a:r>
              <a:rPr lang="en-GB" sz="2400" dirty="0" err="1" smtClean="0"/>
              <a:t>Meter:CM</a:t>
            </a:r>
            <a:r>
              <a:rPr lang="en-GB" sz="2400" dirty="0" smtClean="0"/>
              <a:t> </a:t>
            </a:r>
            <a:r>
              <a:rPr lang="en-GB" sz="2400" dirty="0" smtClean="0"/>
              <a:t>with repeat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Joy to the world, the Lord is come:</a:t>
            </a:r>
          </a:p>
          <a:p>
            <a:pPr marL="742950" indent="-742950"/>
            <a:r>
              <a:rPr lang="en-GB" dirty="0" smtClean="0"/>
              <a:t>Let earth receive her King;</a:t>
            </a:r>
          </a:p>
          <a:p>
            <a:pPr marL="742950" indent="-742950"/>
            <a:r>
              <a:rPr lang="en-GB" dirty="0" smtClean="0"/>
              <a:t>Let every heart prepare Him room,</a:t>
            </a:r>
          </a:p>
          <a:p>
            <a:pPr marL="742950" indent="-742950"/>
            <a:r>
              <a:rPr lang="en-GB" dirty="0" smtClean="0"/>
              <a:t>And heaven and nature sing,</a:t>
            </a:r>
          </a:p>
          <a:p>
            <a:pPr marL="742950" indent="-742950"/>
            <a:r>
              <a:rPr lang="en-GB" dirty="0" smtClean="0"/>
              <a:t>And heaven and nature sing,</a:t>
            </a:r>
          </a:p>
          <a:p>
            <a:pPr marL="742950" indent="-742950"/>
            <a:r>
              <a:rPr lang="en-GB" dirty="0" smtClean="0"/>
              <a:t>And heaven, and heaven, and nature sing.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Joy to the world, the </a:t>
            </a:r>
            <a:r>
              <a:rPr lang="en-GB" dirty="0" err="1" smtClean="0"/>
              <a:t>Savior</a:t>
            </a:r>
            <a:r>
              <a:rPr lang="en-GB" dirty="0" smtClean="0"/>
              <a:t> reigns:</a:t>
            </a:r>
          </a:p>
          <a:p>
            <a:r>
              <a:rPr lang="en-GB" dirty="0" smtClean="0"/>
              <a:t>Let us our songs employ;</a:t>
            </a:r>
          </a:p>
          <a:p>
            <a:r>
              <a:rPr lang="en-GB" dirty="0" smtClean="0"/>
              <a:t>While fields and floods, rocks, hills and plains</a:t>
            </a:r>
          </a:p>
          <a:p>
            <a:r>
              <a:rPr lang="en-GB" dirty="0" smtClean="0"/>
              <a:t>Repeat the sounding joy,</a:t>
            </a:r>
          </a:p>
          <a:p>
            <a:r>
              <a:rPr lang="en-GB" dirty="0" smtClean="0"/>
              <a:t>Repeat the sounding joy,</a:t>
            </a:r>
          </a:p>
          <a:p>
            <a:r>
              <a:rPr lang="en-GB" dirty="0" smtClean="0"/>
              <a:t>Repeat, repeat, the sounding joy.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No more let sins and sorrows grow,</a:t>
            </a:r>
          </a:p>
          <a:p>
            <a:r>
              <a:rPr lang="en-GB" dirty="0" smtClean="0"/>
              <a:t>Nor thorns infest the ground;</a:t>
            </a:r>
          </a:p>
          <a:p>
            <a:r>
              <a:rPr lang="en-GB" dirty="0" smtClean="0"/>
              <a:t>He comes to make His blessings flow</a:t>
            </a:r>
          </a:p>
          <a:p>
            <a:r>
              <a:rPr lang="en-GB" dirty="0" smtClean="0"/>
              <a:t>Far as the curse is found,</a:t>
            </a:r>
          </a:p>
          <a:p>
            <a:r>
              <a:rPr lang="en-GB" dirty="0" smtClean="0"/>
              <a:t>Far as the curse is found,</a:t>
            </a:r>
          </a:p>
          <a:p>
            <a:r>
              <a:rPr lang="en-GB" dirty="0" smtClean="0"/>
              <a:t>Far as, far as, the curse is found.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He rules the world with truth and grace,</a:t>
            </a:r>
          </a:p>
          <a:p>
            <a:r>
              <a:rPr lang="en-GB" dirty="0" smtClean="0"/>
              <a:t>And makes the nations prove</a:t>
            </a:r>
          </a:p>
          <a:p>
            <a:r>
              <a:rPr lang="en-GB" dirty="0" smtClean="0"/>
              <a:t>The glories of His righteousness,</a:t>
            </a:r>
          </a:p>
          <a:p>
            <a:r>
              <a:rPr lang="en-GB" dirty="0" smtClean="0"/>
              <a:t>And wonders of His love,</a:t>
            </a:r>
          </a:p>
          <a:p>
            <a:r>
              <a:rPr lang="en-GB" dirty="0" smtClean="0"/>
              <a:t>And wonders of His love,</a:t>
            </a:r>
          </a:p>
          <a:p>
            <a:r>
              <a:rPr lang="en-GB" dirty="0" smtClean="0"/>
              <a:t>And wonders, wonders, of His love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220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Joy to the world!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466</cp:revision>
  <dcterms:created xsi:type="dcterms:W3CDTF">2015-12-30T21:15:25Z</dcterms:created>
  <dcterms:modified xsi:type="dcterms:W3CDTF">2016-01-11T19:17:03Z</dcterms:modified>
</cp:coreProperties>
</file>