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Joyful, Joyful, We Adore Thee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Henry J. van Dyke</a:t>
            </a:r>
          </a:p>
          <a:p>
            <a:r>
              <a:rPr lang="en-GB" sz="2400" dirty="0" err="1" smtClean="0"/>
              <a:t>Scripture:Psalm</a:t>
            </a:r>
            <a:r>
              <a:rPr lang="en-GB" sz="2400" dirty="0" smtClean="0"/>
              <a:t> 71:23</a:t>
            </a:r>
          </a:p>
          <a:p>
            <a:r>
              <a:rPr lang="en-GB" sz="2400" dirty="0" smtClean="0"/>
              <a:t>Meter: 8.7.8.7 </a:t>
            </a:r>
            <a:r>
              <a:rPr lang="en-GB" sz="2400" dirty="0" smtClean="0"/>
              <a:t>D.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Joyful, joyful, we adore Thee,</a:t>
            </a:r>
          </a:p>
          <a:p>
            <a:pPr marL="742950" indent="-742950"/>
            <a:r>
              <a:rPr lang="en-GB" dirty="0" smtClean="0"/>
              <a:t>God of glory, Lord of love;</a:t>
            </a:r>
          </a:p>
          <a:p>
            <a:pPr marL="742950" indent="-742950"/>
            <a:r>
              <a:rPr lang="en-GB" dirty="0" smtClean="0"/>
              <a:t>Hearts unfold like </a:t>
            </a:r>
            <a:r>
              <a:rPr lang="en-GB" dirty="0" err="1" smtClean="0"/>
              <a:t>flow'rs</a:t>
            </a:r>
            <a:r>
              <a:rPr lang="en-GB" dirty="0" smtClean="0"/>
              <a:t> before Thee,</a:t>
            </a:r>
          </a:p>
          <a:p>
            <a:pPr marL="742950" indent="-742950"/>
            <a:r>
              <a:rPr lang="en-GB" dirty="0" err="1" smtClean="0"/>
              <a:t>Op'ning</a:t>
            </a:r>
            <a:r>
              <a:rPr lang="en-GB" dirty="0" smtClean="0"/>
              <a:t> to the sun above.</a:t>
            </a:r>
          </a:p>
          <a:p>
            <a:pPr marL="742950" indent="-742950"/>
            <a:r>
              <a:rPr lang="en-GB" dirty="0" smtClean="0"/>
              <a:t>Melt the clouds of sin and sadness;</a:t>
            </a:r>
          </a:p>
          <a:p>
            <a:pPr marL="742950" indent="-742950"/>
            <a:r>
              <a:rPr lang="en-GB" dirty="0" smtClean="0"/>
              <a:t>Drive the dark of doubt away;</a:t>
            </a:r>
          </a:p>
          <a:p>
            <a:pPr marL="742950" indent="-742950"/>
            <a:r>
              <a:rPr lang="en-GB" dirty="0" smtClean="0"/>
              <a:t>Giver of immortal gladness,</a:t>
            </a:r>
          </a:p>
          <a:p>
            <a:pPr marL="742950" indent="-742950"/>
            <a:r>
              <a:rPr lang="en-GB" dirty="0" smtClean="0"/>
              <a:t>Fill us with the light of day!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 Thy works with joy surround Thee,</a:t>
            </a:r>
          </a:p>
          <a:p>
            <a:r>
              <a:rPr lang="en-GB" dirty="0" smtClean="0"/>
              <a:t>Earth and </a:t>
            </a:r>
            <a:r>
              <a:rPr lang="en-GB" dirty="0" err="1" smtClean="0"/>
              <a:t>heav'n</a:t>
            </a:r>
            <a:r>
              <a:rPr lang="en-GB" dirty="0" smtClean="0"/>
              <a:t> reflect Thy rays,</a:t>
            </a:r>
          </a:p>
          <a:p>
            <a:r>
              <a:rPr lang="en-GB" dirty="0" smtClean="0"/>
              <a:t>Stars and angels sing around Thee,</a:t>
            </a:r>
          </a:p>
          <a:p>
            <a:r>
              <a:rPr lang="en-GB" dirty="0" err="1" smtClean="0"/>
              <a:t>Center</a:t>
            </a:r>
            <a:r>
              <a:rPr lang="en-GB" dirty="0" smtClean="0"/>
              <a:t> of unbroken praise.</a:t>
            </a:r>
          </a:p>
          <a:p>
            <a:r>
              <a:rPr lang="en-GB" dirty="0" smtClean="0"/>
              <a:t>Field and forest, vale and mountain,</a:t>
            </a:r>
          </a:p>
          <a:p>
            <a:r>
              <a:rPr lang="en-GB" dirty="0" err="1" smtClean="0"/>
              <a:t>Flow'ry</a:t>
            </a:r>
            <a:r>
              <a:rPr lang="en-GB" dirty="0" smtClean="0"/>
              <a:t> meadow, flashing sea,</a:t>
            </a:r>
          </a:p>
          <a:p>
            <a:r>
              <a:rPr lang="en-GB" dirty="0" smtClean="0"/>
              <a:t>Singing bird and flowing fountain</a:t>
            </a:r>
          </a:p>
          <a:p>
            <a:r>
              <a:rPr lang="en-GB" dirty="0" smtClean="0"/>
              <a:t>Call us to rejoice in Thee.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Thou art giving and forgiving,</a:t>
            </a:r>
          </a:p>
          <a:p>
            <a:r>
              <a:rPr lang="en-GB" dirty="0" smtClean="0"/>
              <a:t>Ever blessing, ever blest,</a:t>
            </a:r>
          </a:p>
          <a:p>
            <a:r>
              <a:rPr lang="en-GB" dirty="0" smtClean="0"/>
              <a:t>Wellspring of the joy of living,</a:t>
            </a:r>
          </a:p>
          <a:p>
            <a:r>
              <a:rPr lang="en-GB" dirty="0" smtClean="0"/>
              <a:t>Ocean depth of happy rest!</a:t>
            </a:r>
          </a:p>
          <a:p>
            <a:r>
              <a:rPr lang="en-GB" dirty="0" smtClean="0"/>
              <a:t>Thou our Father, Christ our Brother,</a:t>
            </a:r>
          </a:p>
          <a:p>
            <a:r>
              <a:rPr lang="en-GB" dirty="0" smtClean="0"/>
              <a:t>All who live in love are </a:t>
            </a:r>
            <a:r>
              <a:rPr lang="en-GB" dirty="0" err="1" smtClean="0"/>
              <a:t>Thine</a:t>
            </a:r>
            <a:r>
              <a:rPr lang="en-GB" dirty="0" smtClean="0"/>
              <a:t>;</a:t>
            </a:r>
          </a:p>
          <a:p>
            <a:r>
              <a:rPr lang="en-GB" dirty="0" smtClean="0"/>
              <a:t>Teach us how to love each other,</a:t>
            </a:r>
          </a:p>
          <a:p>
            <a:r>
              <a:rPr lang="en-GB" dirty="0" smtClean="0"/>
              <a:t>Lift us to the joy divine.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Mortals, join the happy chorus,</a:t>
            </a:r>
          </a:p>
          <a:p>
            <a:r>
              <a:rPr lang="en-GB" dirty="0" smtClean="0"/>
              <a:t>Which the morning stars began;</a:t>
            </a:r>
          </a:p>
          <a:p>
            <a:r>
              <a:rPr lang="en-GB" dirty="0" smtClean="0"/>
              <a:t>Father love is reigning o'er us,</a:t>
            </a:r>
          </a:p>
          <a:p>
            <a:r>
              <a:rPr lang="en-GB" dirty="0" smtClean="0"/>
              <a:t>Brother love binds man to man.</a:t>
            </a:r>
          </a:p>
          <a:p>
            <a:r>
              <a:rPr lang="en-GB" dirty="0" smtClean="0"/>
              <a:t>Ever singing, march we onward,</a:t>
            </a:r>
          </a:p>
          <a:p>
            <a:r>
              <a:rPr lang="en-GB" dirty="0" smtClean="0"/>
              <a:t>Victors in the midst of strife,</a:t>
            </a:r>
          </a:p>
          <a:p>
            <a:r>
              <a:rPr lang="en-GB" dirty="0" smtClean="0"/>
              <a:t>Joyful music leads us Sunward</a:t>
            </a:r>
          </a:p>
          <a:p>
            <a:r>
              <a:rPr lang="en-GB" dirty="0" smtClean="0"/>
              <a:t>In the triumph song of life. </a:t>
            </a:r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242</Words>
  <Application>Microsoft Office PowerPoint</Application>
  <PresentationFormat>On-screen Show (16:9)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Joyful, Joyful, We Adore Thee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467</cp:revision>
  <dcterms:created xsi:type="dcterms:W3CDTF">2015-12-30T21:15:25Z</dcterms:created>
  <dcterms:modified xsi:type="dcterms:W3CDTF">2016-01-11T19:18:44Z</dcterms:modified>
</cp:coreProperties>
</file>