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8" r:id="rId8"/>
    <p:sldId id="265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Just Over in the Glory Land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James W. </a:t>
            </a:r>
            <a:r>
              <a:rPr lang="en-GB" sz="2400" b="1" dirty="0" err="1" smtClean="0"/>
              <a:t>Acuff</a:t>
            </a:r>
            <a:endParaRPr lang="en-GB" sz="2400" b="1" dirty="0" smtClean="0"/>
          </a:p>
          <a:p>
            <a:r>
              <a:rPr lang="en-GB" sz="2400" b="1" dirty="0" smtClean="0"/>
              <a:t>Scripture:2 Corinthians 5:1; Colossians 3:4</a:t>
            </a:r>
          </a:p>
          <a:p>
            <a:r>
              <a:rPr lang="en-GB" sz="2400" b="1" dirty="0" smtClean="0"/>
              <a:t>Meter: 10.8.10.8.8.8.8.8.8.8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I've a home prepared where the saints abide,</a:t>
            </a:r>
          </a:p>
          <a:p>
            <a:pPr marL="742950" indent="-742950"/>
            <a:r>
              <a:rPr lang="en-GB" dirty="0" smtClean="0"/>
              <a:t>Just over in the glory land;</a:t>
            </a:r>
          </a:p>
          <a:p>
            <a:pPr marL="742950" indent="-742950"/>
            <a:r>
              <a:rPr lang="en-GB" dirty="0" smtClean="0"/>
              <a:t>And I long to be by my </a:t>
            </a:r>
            <a:r>
              <a:rPr lang="en-GB" dirty="0" err="1" smtClean="0"/>
              <a:t>Savior's</a:t>
            </a:r>
            <a:r>
              <a:rPr lang="en-GB" dirty="0" smtClean="0"/>
              <a:t> side,</a:t>
            </a:r>
          </a:p>
          <a:p>
            <a:pPr marL="742950" indent="-742950"/>
            <a:r>
              <a:rPr lang="en-GB" dirty="0" smtClean="0"/>
              <a:t>Just over in the glory land.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I'll join the happy angel band,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There with the mighty host I'll stand,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am on my way to those mansions fair,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There to sing God's praise and His glory share,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I'll join the happy angel band,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There with the mighty host I'll stand,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 joyful thought that my Lord I'll see,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And with kindred saved, there forever be,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I'll join the happy angel band,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There with the mighty host I'll stand,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With the blood-washed throng I will shout and sing,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Glad hosannas to Christ, the Lord and King,</a:t>
            </a:r>
          </a:p>
          <a:p>
            <a:r>
              <a:rPr lang="en-GB" dirty="0" smtClean="0"/>
              <a:t>Just over in the glory land.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I'll join the happy angel band,</a:t>
            </a:r>
          </a:p>
          <a:p>
            <a:r>
              <a:rPr lang="en-GB" dirty="0" smtClean="0"/>
              <a:t>Just over in the glory land;</a:t>
            </a:r>
          </a:p>
          <a:p>
            <a:r>
              <a:rPr lang="en-GB" dirty="0" smtClean="0"/>
              <a:t>Just over in the glory land,</a:t>
            </a:r>
          </a:p>
          <a:p>
            <a:r>
              <a:rPr lang="en-GB" dirty="0" smtClean="0"/>
              <a:t>There with the mighty host I'll stand,</a:t>
            </a:r>
          </a:p>
          <a:p>
            <a:r>
              <a:rPr lang="en-GB" dirty="0" smtClean="0"/>
              <a:t>Just over in the glory land</a:t>
            </a:r>
            <a:r>
              <a:rPr lang="en-GB" dirty="0" smtClean="0"/>
              <a:t>. </a:t>
            </a:r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336</Words>
  <Application>Microsoft Office PowerPoint</Application>
  <PresentationFormat>On-screen Show (16:9)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Just Over in the Glory Land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472</cp:revision>
  <dcterms:created xsi:type="dcterms:W3CDTF">2015-12-30T21:15:25Z</dcterms:created>
  <dcterms:modified xsi:type="dcterms:W3CDTF">2016-01-11T19:25:00Z</dcterms:modified>
</cp:coreProperties>
</file>