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King of kings majesty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Jarrod </a:t>
            </a:r>
            <a:r>
              <a:rPr lang="en-GB" sz="2400" b="1" dirty="0" smtClean="0"/>
              <a:t>Cooper</a:t>
            </a:r>
          </a:p>
          <a:p>
            <a:r>
              <a:rPr lang="en-GB" sz="2400" b="1" dirty="0" smtClean="0"/>
              <a:t>© 1996 Sovereign Lifestyle Music </a:t>
            </a:r>
          </a:p>
          <a:p>
            <a:r>
              <a:rPr lang="en-GB" sz="2400" b="1" dirty="0" smtClean="0"/>
              <a:t>CCLI Song Number 1581778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King of kings majesty</a:t>
            </a:r>
          </a:p>
          <a:p>
            <a:pPr marL="742950" indent="-742950"/>
            <a:r>
              <a:rPr lang="en-GB" dirty="0" smtClean="0"/>
              <a:t>God of heaven living in me</a:t>
            </a:r>
          </a:p>
          <a:p>
            <a:pPr marL="742950" indent="-742950"/>
            <a:r>
              <a:rPr lang="en-GB" dirty="0" smtClean="0"/>
              <a:t>Gentle Saviour closest friend</a:t>
            </a:r>
          </a:p>
          <a:p>
            <a:pPr marL="742950" indent="-742950"/>
            <a:r>
              <a:rPr lang="en-GB" dirty="0" smtClean="0"/>
              <a:t>Strong </a:t>
            </a:r>
            <a:r>
              <a:rPr lang="en-GB" dirty="0" err="1" smtClean="0"/>
              <a:t>deliv'rer</a:t>
            </a:r>
            <a:r>
              <a:rPr lang="en-GB" dirty="0" smtClean="0"/>
              <a:t> beginning and end</a:t>
            </a:r>
          </a:p>
          <a:p>
            <a:pPr marL="742950" indent="-742950"/>
            <a:r>
              <a:rPr lang="en-GB" dirty="0" smtClean="0"/>
              <a:t>All within me falls at Your throne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Your majesty I can but bow</a:t>
            </a:r>
          </a:p>
          <a:p>
            <a:r>
              <a:rPr lang="en-GB" dirty="0" smtClean="0"/>
              <a:t>I lay my all before You now</a:t>
            </a:r>
          </a:p>
          <a:p>
            <a:r>
              <a:rPr lang="en-GB" dirty="0" smtClean="0"/>
              <a:t>In royal robes I don't deserve</a:t>
            </a:r>
          </a:p>
          <a:p>
            <a:r>
              <a:rPr lang="en-GB" dirty="0" smtClean="0"/>
              <a:t>I live to serve Your majesty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Earth and </a:t>
            </a:r>
            <a:r>
              <a:rPr lang="en-GB" dirty="0" err="1" smtClean="0"/>
              <a:t>heav'n</a:t>
            </a:r>
            <a:r>
              <a:rPr lang="en-GB" dirty="0" smtClean="0"/>
              <a:t> worship You</a:t>
            </a:r>
          </a:p>
          <a:p>
            <a:r>
              <a:rPr lang="en-GB" dirty="0" smtClean="0"/>
              <a:t>Love eternal faithful and true</a:t>
            </a:r>
          </a:p>
          <a:p>
            <a:r>
              <a:rPr lang="en-GB" dirty="0" smtClean="0"/>
              <a:t>Who bought the nations ransomed souls</a:t>
            </a:r>
          </a:p>
          <a:p>
            <a:r>
              <a:rPr lang="en-GB" dirty="0" smtClean="0"/>
              <a:t>Brought this sinner near to Your throne</a:t>
            </a:r>
          </a:p>
          <a:p>
            <a:r>
              <a:rPr lang="en-GB" dirty="0" smtClean="0"/>
              <a:t>All within me cries out in praise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Chorus: Your </a:t>
            </a:r>
            <a:r>
              <a:rPr lang="en-GB" dirty="0" smtClean="0"/>
              <a:t>majesty I can but bow</a:t>
            </a:r>
          </a:p>
          <a:p>
            <a:r>
              <a:rPr lang="en-GB" dirty="0" smtClean="0"/>
              <a:t>I lay my all before You now</a:t>
            </a:r>
          </a:p>
          <a:p>
            <a:r>
              <a:rPr lang="en-GB" dirty="0" smtClean="0"/>
              <a:t>In royal robes I don't deserve</a:t>
            </a:r>
          </a:p>
          <a:p>
            <a:r>
              <a:rPr lang="en-GB" dirty="0" smtClean="0"/>
              <a:t>I live to serve Your </a:t>
            </a:r>
            <a:r>
              <a:rPr lang="en-GB" dirty="0" smtClean="0"/>
              <a:t>majesty</a:t>
            </a:r>
          </a:p>
          <a:p>
            <a:r>
              <a:rPr lang="en-GB" dirty="0" smtClean="0"/>
              <a:t>(Ending)</a:t>
            </a:r>
          </a:p>
          <a:p>
            <a:r>
              <a:rPr lang="en-GB" dirty="0" smtClean="0"/>
              <a:t>I live to serve Your </a:t>
            </a:r>
            <a:r>
              <a:rPr lang="en-GB" dirty="0" smtClean="0"/>
              <a:t>majesty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134</Words>
  <Application>Microsoft Office PowerPoint</Application>
  <PresentationFormat>On-screen Show (16:9)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King of kings majesty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477</cp:revision>
  <dcterms:created xsi:type="dcterms:W3CDTF">2015-12-30T21:15:25Z</dcterms:created>
  <dcterms:modified xsi:type="dcterms:W3CDTF">2016-01-11T19:40:10Z</dcterms:modified>
</cp:coreProperties>
</file>