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Lamb of God, We Fall Before Thee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Joseph Hart, 1759. </a:t>
            </a:r>
          </a:p>
          <a:p>
            <a:r>
              <a:rPr lang="en-GB" sz="2400" b="1" dirty="0" smtClean="0"/>
              <a:t>Music: Johann Thommen, 1745</a:t>
            </a:r>
            <a:r>
              <a:rPr lang="en-GB" sz="2400" b="1" dirty="0" smtClean="0"/>
              <a:t>.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Lamb of God, we fall before Thee,</a:t>
            </a:r>
          </a:p>
          <a:p>
            <a:pPr marL="742950" indent="-742950"/>
            <a:r>
              <a:rPr lang="en-GB" dirty="0" smtClean="0"/>
              <a:t>Humbly trusting in Thy cross.</a:t>
            </a:r>
          </a:p>
          <a:p>
            <a:pPr marL="742950" indent="-742950"/>
            <a:r>
              <a:rPr lang="en-GB" dirty="0" smtClean="0"/>
              <a:t>That alone be all our glory;</a:t>
            </a:r>
          </a:p>
          <a:p>
            <a:pPr marL="742950" indent="-742950"/>
            <a:r>
              <a:rPr lang="en-GB" dirty="0" smtClean="0"/>
              <a:t>All things else are only dross.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Thee we own a perfect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Only source of all that's good.</a:t>
            </a:r>
          </a:p>
          <a:p>
            <a:r>
              <a:rPr lang="en-GB" dirty="0" smtClean="0"/>
              <a:t>Every grace and every </a:t>
            </a:r>
            <a:r>
              <a:rPr lang="en-GB" dirty="0" err="1" smtClean="0"/>
              <a:t>favor</a:t>
            </a:r>
            <a:endParaRPr lang="en-GB" dirty="0" smtClean="0"/>
          </a:p>
          <a:p>
            <a:r>
              <a:rPr lang="en-GB" dirty="0" smtClean="0"/>
              <a:t>Comes to us through Jesus' blood.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Jesus gives us true repentance</a:t>
            </a:r>
          </a:p>
          <a:p>
            <a:pPr marL="742950" indent="-742950"/>
            <a:r>
              <a:rPr lang="en-GB" dirty="0" smtClean="0"/>
              <a:t>By His Spirit sent from Heav'n;</a:t>
            </a:r>
          </a:p>
          <a:p>
            <a:pPr marL="742950" indent="-742950"/>
            <a:r>
              <a:rPr lang="en-GB" dirty="0" smtClean="0"/>
              <a:t>Whispers this transporting sentence,</a:t>
            </a:r>
          </a:p>
          <a:p>
            <a:pPr marL="742950" indent="-742950"/>
            <a:r>
              <a:rPr lang="en-GB" dirty="0" smtClean="0"/>
              <a:t>"Son, thy sins are all </a:t>
            </a:r>
            <a:r>
              <a:rPr lang="en-GB" dirty="0" err="1" smtClean="0"/>
              <a:t>forgiv'n</a:t>
            </a:r>
            <a:r>
              <a:rPr lang="en-GB" dirty="0" smtClean="0"/>
              <a:t>."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Faith He grants us to believe it,</a:t>
            </a:r>
          </a:p>
          <a:p>
            <a:r>
              <a:rPr lang="en-GB" dirty="0" smtClean="0"/>
              <a:t>Grateful hearts His love to prize;</a:t>
            </a:r>
          </a:p>
          <a:p>
            <a:r>
              <a:rPr lang="en-GB" dirty="0" smtClean="0"/>
              <a:t>Want we wisdom? He must give it,</a:t>
            </a:r>
          </a:p>
          <a:p>
            <a:r>
              <a:rPr lang="en-GB" dirty="0" smtClean="0"/>
              <a:t>Hearing ears and seeing eyes.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Jesus gives us pure affections,</a:t>
            </a:r>
          </a:p>
          <a:p>
            <a:pPr marL="742950" indent="-742950"/>
            <a:r>
              <a:rPr lang="en-GB" dirty="0" smtClean="0"/>
              <a:t>Wills to do what He requires,</a:t>
            </a:r>
          </a:p>
          <a:p>
            <a:pPr marL="742950" indent="-742950"/>
            <a:r>
              <a:rPr lang="en-GB" dirty="0" smtClean="0"/>
              <a:t>Makes us follow His directions,</a:t>
            </a:r>
          </a:p>
          <a:p>
            <a:pPr marL="742950" indent="-742950"/>
            <a:r>
              <a:rPr lang="en-GB" dirty="0" smtClean="0"/>
              <a:t>And what He commands, inspires.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our prayers and all our praises,</a:t>
            </a:r>
          </a:p>
          <a:p>
            <a:r>
              <a:rPr lang="en-GB" dirty="0" smtClean="0"/>
              <a:t>Rightly offered in His Name-</a:t>
            </a:r>
          </a:p>
          <a:p>
            <a:r>
              <a:rPr lang="en-GB" dirty="0" smtClean="0"/>
              <a:t>He that dictates them is Jesus;</a:t>
            </a:r>
          </a:p>
          <a:p>
            <a:r>
              <a:rPr lang="en-GB" dirty="0" smtClean="0"/>
              <a:t>He that answers is the same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189</Words>
  <Application>Microsoft Office PowerPoint</Application>
  <PresentationFormat>On-screen Show (16:9)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Lamb of God, We Fall Before Thee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481</cp:revision>
  <dcterms:created xsi:type="dcterms:W3CDTF">2015-12-30T21:15:25Z</dcterms:created>
  <dcterms:modified xsi:type="dcterms:W3CDTF">2016-01-12T09:22:17Z</dcterms:modified>
</cp:coreProperties>
</file>