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Lead Kindly Light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John Henry </a:t>
            </a:r>
            <a:r>
              <a:rPr lang="en-GB" sz="2400" b="1" dirty="0" smtClean="0"/>
              <a:t>Newman,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121311, </a:t>
            </a:r>
            <a:r>
              <a:rPr lang="en-GB" sz="2400" b="1" dirty="0" err="1" smtClean="0"/>
              <a:t>Topic:Means</a:t>
            </a:r>
            <a:r>
              <a:rPr lang="en-GB" sz="2400" b="1" dirty="0" smtClean="0"/>
              <a:t> </a:t>
            </a:r>
            <a:r>
              <a:rPr lang="en-GB" sz="2400" b="1" dirty="0" smtClean="0"/>
              <a:t>Of Grace: Prayer</a:t>
            </a:r>
          </a:p>
          <a:p>
            <a:r>
              <a:rPr lang="en-GB" sz="2400" b="1" dirty="0" err="1" smtClean="0"/>
              <a:t>Tunes:Sandon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Lux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Benigna</a:t>
            </a:r>
            <a:r>
              <a:rPr lang="en-GB" sz="2400" b="1" dirty="0" smtClean="0"/>
              <a:t>, Meter:10.4.10.4.10.10</a:t>
            </a:r>
            <a:r>
              <a:rPr lang="en-GB" sz="2400" b="1" dirty="0" smtClean="0"/>
              <a:t>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Lead, kindly Light, amid the encircling gloom,</a:t>
            </a:r>
          </a:p>
          <a:p>
            <a:pPr marL="742950" indent="-742950"/>
            <a:r>
              <a:rPr lang="en-GB" dirty="0" smtClean="0"/>
              <a:t>Lead thou me on!</a:t>
            </a:r>
          </a:p>
          <a:p>
            <a:pPr marL="742950" indent="-742950"/>
            <a:r>
              <a:rPr lang="en-GB" dirty="0" smtClean="0"/>
              <a:t>The night is dark, and I am far from home;</a:t>
            </a:r>
          </a:p>
          <a:p>
            <a:pPr marL="742950" indent="-742950"/>
            <a:r>
              <a:rPr lang="en-GB" dirty="0" smtClean="0"/>
              <a:t>Lead thou me on!</a:t>
            </a:r>
          </a:p>
          <a:p>
            <a:pPr marL="742950" indent="-742950"/>
            <a:r>
              <a:rPr lang="en-GB" dirty="0" smtClean="0"/>
              <a:t>Keep thou my feet; I do not ask to see</a:t>
            </a:r>
          </a:p>
          <a:p>
            <a:pPr marL="742950" indent="-742950"/>
            <a:r>
              <a:rPr lang="en-GB" dirty="0" smtClean="0"/>
              <a:t>The distant scene: one step enough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 was not ever thus, nor prayed that thou</a:t>
            </a:r>
          </a:p>
          <a:p>
            <a:r>
              <a:rPr lang="en-GB" dirty="0" err="1" smtClean="0"/>
              <a:t>Shouldst</a:t>
            </a:r>
            <a:r>
              <a:rPr lang="en-GB" dirty="0" smtClean="0"/>
              <a:t> lead me on.</a:t>
            </a:r>
          </a:p>
          <a:p>
            <a:r>
              <a:rPr lang="en-GB" dirty="0" smtClean="0"/>
              <a:t>I loved to choose and see my path; but now</a:t>
            </a:r>
          </a:p>
          <a:p>
            <a:r>
              <a:rPr lang="en-GB" dirty="0" smtClean="0"/>
              <a:t>Lead thou me on!</a:t>
            </a:r>
          </a:p>
          <a:p>
            <a:r>
              <a:rPr lang="en-GB" dirty="0" smtClean="0"/>
              <a:t>I loved the garish day and, spite of fears,</a:t>
            </a:r>
          </a:p>
          <a:p>
            <a:r>
              <a:rPr lang="en-GB" dirty="0" smtClean="0"/>
              <a:t>Pride ruled my will: remember not past years.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3</a:t>
            </a:r>
          </a:p>
          <a:p>
            <a:pPr marL="742950" indent="-742950"/>
            <a:r>
              <a:rPr lang="en-GB" dirty="0" smtClean="0"/>
              <a:t>So long thy power hath blest me, sure it still</a:t>
            </a:r>
          </a:p>
          <a:p>
            <a:pPr marL="742950" indent="-742950"/>
            <a:r>
              <a:rPr lang="en-GB" dirty="0" smtClean="0"/>
              <a:t>Will lead me on</a:t>
            </a:r>
          </a:p>
          <a:p>
            <a:pPr marL="742950" indent="-742950"/>
            <a:r>
              <a:rPr lang="en-GB" dirty="0" smtClean="0"/>
              <a:t>O'er moor and fen, o'er crag and torrent, till</a:t>
            </a:r>
          </a:p>
          <a:p>
            <a:pPr marL="742950" indent="-742950"/>
            <a:r>
              <a:rPr lang="en-GB" dirty="0" smtClean="0"/>
              <a:t>The night is gone;</a:t>
            </a:r>
          </a:p>
          <a:p>
            <a:pPr marL="742950" indent="-742950"/>
            <a:r>
              <a:rPr lang="en-GB" dirty="0" smtClean="0"/>
              <a:t>And with the morn those angel faces smile</a:t>
            </a:r>
          </a:p>
          <a:p>
            <a:pPr marL="742950" indent="-742950"/>
            <a:r>
              <a:rPr lang="en-GB" dirty="0" smtClean="0"/>
              <a:t>Which I have loved long since, and lost awhile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191</Words>
  <Application>Microsoft Office PowerPoint</Application>
  <PresentationFormat>On-screen Show (16:9)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Lead Kindly Light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483</cp:revision>
  <dcterms:created xsi:type="dcterms:W3CDTF">2015-12-30T21:15:25Z</dcterms:created>
  <dcterms:modified xsi:type="dcterms:W3CDTF">2016-01-12T09:24:02Z</dcterms:modified>
</cp:coreProperties>
</file>