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Lead Us Heavenly Father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James </a:t>
            </a:r>
            <a:r>
              <a:rPr lang="en-GB" sz="2400" b="1" dirty="0" err="1" smtClean="0"/>
              <a:t>Edmeston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719943, </a:t>
            </a:r>
            <a:r>
              <a:rPr lang="en-GB" sz="2400" b="1" dirty="0" err="1" smtClean="0"/>
              <a:t>Topic:Means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Of Grace: Prayer</a:t>
            </a:r>
          </a:p>
          <a:p>
            <a:r>
              <a:rPr lang="en-GB" sz="2400" b="1" dirty="0" err="1" smtClean="0"/>
              <a:t>Tunes:Mannheim</a:t>
            </a:r>
            <a:r>
              <a:rPr lang="en-GB" sz="2400" b="1" dirty="0" smtClean="0"/>
              <a:t>, Praise My </a:t>
            </a:r>
            <a:r>
              <a:rPr lang="en-GB" sz="2400" b="1" dirty="0" smtClean="0"/>
              <a:t>Soul, Meter:8.7.8.7.8.7</a:t>
            </a:r>
            <a:r>
              <a:rPr lang="en-GB" sz="2400" b="1" dirty="0" smtClean="0"/>
              <a:t>. Trochaic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Lead us, heavenly Father, lead us</a:t>
            </a:r>
          </a:p>
          <a:p>
            <a:pPr marL="742950" indent="-742950"/>
            <a:r>
              <a:rPr lang="en-GB" dirty="0" smtClean="0"/>
              <a:t>O'er the world's tempestuous sea;</a:t>
            </a:r>
          </a:p>
          <a:p>
            <a:pPr marL="742950" indent="-742950"/>
            <a:r>
              <a:rPr lang="en-GB" dirty="0" smtClean="0"/>
              <a:t>Guard us, guide us, keep us, feed us,</a:t>
            </a:r>
          </a:p>
          <a:p>
            <a:pPr marL="742950" indent="-742950"/>
            <a:r>
              <a:rPr lang="en-GB" dirty="0" smtClean="0"/>
              <a:t>For we have no help but thee,</a:t>
            </a:r>
          </a:p>
          <a:p>
            <a:pPr marL="742950" indent="-742950"/>
            <a:r>
              <a:rPr lang="en-GB" dirty="0" smtClean="0"/>
              <a:t>Yet possessing every blessing</a:t>
            </a:r>
          </a:p>
          <a:p>
            <a:pPr marL="742950" indent="-742950"/>
            <a:r>
              <a:rPr lang="en-GB" dirty="0" smtClean="0"/>
              <a:t>If our God our Father be.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Saviour. breathe forgiveness o'er us;</a:t>
            </a:r>
          </a:p>
          <a:p>
            <a:r>
              <a:rPr lang="en-GB" dirty="0" smtClean="0"/>
              <a:t>All our weakness thou dost know;</a:t>
            </a:r>
          </a:p>
          <a:p>
            <a:r>
              <a:rPr lang="en-GB" dirty="0" smtClean="0"/>
              <a:t>Thou didst tread this earth before us;</a:t>
            </a:r>
          </a:p>
          <a:p>
            <a:r>
              <a:rPr lang="en-GB" dirty="0" smtClean="0"/>
              <a:t>Thou didst feel its keenest woe;</a:t>
            </a:r>
          </a:p>
          <a:p>
            <a:r>
              <a:rPr lang="en-GB" dirty="0" smtClean="0"/>
              <a:t>Lone and dreary, faint and weary,</a:t>
            </a:r>
          </a:p>
          <a:p>
            <a:r>
              <a:rPr lang="en-GB" dirty="0" smtClean="0"/>
              <a:t>Through the desert thou didst go.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3</a:t>
            </a:r>
          </a:p>
          <a:p>
            <a:pPr marL="742950" indent="-742950"/>
            <a:r>
              <a:rPr lang="en-GB" dirty="0" smtClean="0"/>
              <a:t>Spirit of our God, descending,</a:t>
            </a:r>
          </a:p>
          <a:p>
            <a:pPr marL="742950" indent="-742950"/>
            <a:r>
              <a:rPr lang="en-GB" dirty="0" smtClean="0"/>
              <a:t>Fill our hearts with heavenly joy,</a:t>
            </a:r>
          </a:p>
          <a:p>
            <a:pPr marL="742950" indent="-742950"/>
            <a:r>
              <a:rPr lang="en-GB" dirty="0" smtClean="0"/>
              <a:t>Love with every passion blending,</a:t>
            </a:r>
          </a:p>
          <a:p>
            <a:pPr marL="742950" indent="-742950"/>
            <a:r>
              <a:rPr lang="en-GB" dirty="0" smtClean="0"/>
              <a:t>Pleasure that can never cloy;</a:t>
            </a:r>
          </a:p>
          <a:p>
            <a:pPr marL="742950" indent="-742950"/>
            <a:r>
              <a:rPr lang="en-GB" dirty="0" smtClean="0"/>
              <a:t>Thus provided, pardoned, guided,</a:t>
            </a:r>
          </a:p>
          <a:p>
            <a:pPr marL="742950" indent="-742950"/>
            <a:r>
              <a:rPr lang="en-GB" dirty="0" smtClean="0"/>
              <a:t>Nothing can our peace destroy.</a:t>
            </a:r>
          </a:p>
          <a:p>
            <a:pPr marL="742950" indent="-74295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165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Lead Us Heavenly Father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486</cp:revision>
  <dcterms:created xsi:type="dcterms:W3CDTF">2015-12-30T21:15:25Z</dcterms:created>
  <dcterms:modified xsi:type="dcterms:W3CDTF">2016-01-12T09:48:27Z</dcterms:modified>
</cp:coreProperties>
</file>