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Leaning on the Everlasting Arms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Elisha A. Hoffman</a:t>
            </a:r>
          </a:p>
          <a:p>
            <a:r>
              <a:rPr lang="en-GB" sz="2400" b="1" dirty="0" err="1" smtClean="0"/>
              <a:t>Scripture:Deuteronomy</a:t>
            </a:r>
            <a:r>
              <a:rPr lang="en-GB" sz="2400" b="1" dirty="0" smtClean="0"/>
              <a:t> 33:27; Song of Solomon 8:5</a:t>
            </a:r>
          </a:p>
          <a:p>
            <a:r>
              <a:rPr lang="en-GB" sz="2400" b="1" dirty="0" smtClean="0"/>
              <a:t>Meter: </a:t>
            </a:r>
            <a:r>
              <a:rPr lang="en-GB" sz="2400" b="1" dirty="0" smtClean="0"/>
              <a:t>10.9.10.9.12.13.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What a fellowship, what a joy divine,</a:t>
            </a:r>
          </a:p>
          <a:p>
            <a:pPr marL="742950" indent="-742950"/>
            <a:r>
              <a:rPr lang="en-GB" dirty="0" smtClean="0"/>
              <a:t>Leaning on the everlasting arms;</a:t>
            </a:r>
          </a:p>
          <a:p>
            <a:pPr marL="742950" indent="-742950"/>
            <a:r>
              <a:rPr lang="en-GB" dirty="0" smtClean="0"/>
              <a:t>What a blessedness, what a peace is mine,</a:t>
            </a:r>
          </a:p>
          <a:p>
            <a:pPr marL="742950" indent="-742950"/>
            <a:r>
              <a:rPr lang="en-GB" dirty="0" smtClean="0"/>
              <a:t>Leaning on the everlasting arms.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Safe and secure from all alarms;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Leaning on the everlasting arms.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Oh, how sweet to walk in this pilgrim way,</a:t>
            </a:r>
          </a:p>
          <a:p>
            <a:pPr marL="742950" indent="-742950"/>
            <a:r>
              <a:rPr lang="en-GB" dirty="0" smtClean="0"/>
              <a:t>Leaning on the everlasting arms;</a:t>
            </a:r>
          </a:p>
          <a:p>
            <a:pPr marL="742950" indent="-742950"/>
            <a:r>
              <a:rPr lang="en-GB" dirty="0" smtClean="0"/>
              <a:t>Oh, how bright the path grows from day to day,</a:t>
            </a:r>
          </a:p>
          <a:p>
            <a:pPr marL="742950" indent="-742950"/>
            <a:r>
              <a:rPr lang="en-GB" dirty="0" smtClean="0"/>
              <a:t>Leaning on the everlasting arms.</a:t>
            </a:r>
          </a:p>
          <a:p>
            <a:pPr marL="742950" indent="-74295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Safe and secure from all alarms;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Leaning on the everlasting arms.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I to dread, what have I to fear,</a:t>
            </a:r>
          </a:p>
          <a:p>
            <a:r>
              <a:rPr lang="en-GB" dirty="0" smtClean="0"/>
              <a:t>Leaning on the everlasting arms?</a:t>
            </a:r>
          </a:p>
          <a:p>
            <a:r>
              <a:rPr lang="en-GB" dirty="0" smtClean="0"/>
              <a:t>I have blessed peace with my Lord so near,</a:t>
            </a:r>
          </a:p>
          <a:p>
            <a:r>
              <a:rPr lang="en-GB" dirty="0" smtClean="0"/>
              <a:t>Leaning on the everlasting arms.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Safe and secure from all alarms;</a:t>
            </a:r>
          </a:p>
          <a:p>
            <a:r>
              <a:rPr lang="en-GB" dirty="0" smtClean="0"/>
              <a:t>Leaning, leaning,</a:t>
            </a:r>
          </a:p>
          <a:p>
            <a:r>
              <a:rPr lang="en-GB" dirty="0" smtClean="0"/>
              <a:t>Leaning on the everlasting arms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193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Leaning on the Everlasting Arms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487</cp:revision>
  <dcterms:created xsi:type="dcterms:W3CDTF">2015-12-30T21:15:25Z</dcterms:created>
  <dcterms:modified xsi:type="dcterms:W3CDTF">2016-01-12T09:50:19Z</dcterms:modified>
</cp:coreProperties>
</file>