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  <p:sldId id="263" r:id="rId7"/>
    <p:sldId id="26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Let All Mortal Flesh Keep Silence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Liturgy of St. James</a:t>
            </a:r>
          </a:p>
          <a:p>
            <a:r>
              <a:rPr lang="en-GB" sz="2400" b="1" dirty="0" err="1" smtClean="0"/>
              <a:t>Scripture:Habakkuk</a:t>
            </a:r>
            <a:r>
              <a:rPr lang="en-GB" sz="2400" b="1" dirty="0" smtClean="0"/>
              <a:t> 2:20</a:t>
            </a:r>
          </a:p>
          <a:p>
            <a:r>
              <a:rPr lang="en-GB" sz="2400" b="1" dirty="0" smtClean="0"/>
              <a:t>Meter: </a:t>
            </a:r>
            <a:r>
              <a:rPr lang="en-GB" sz="2400" b="1" dirty="0" smtClean="0"/>
              <a:t>8.7.8.7.8.7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Let all mortal flesh keep silence,</a:t>
            </a:r>
          </a:p>
          <a:p>
            <a:pPr marL="742950" indent="-742950"/>
            <a:r>
              <a:rPr lang="en-GB" dirty="0" smtClean="0"/>
              <a:t>And with fear and trembling stand;</a:t>
            </a:r>
          </a:p>
          <a:p>
            <a:pPr marL="742950" indent="-742950"/>
            <a:r>
              <a:rPr lang="en-GB" dirty="0" smtClean="0"/>
              <a:t>Ponder nothing earthly-minded,</a:t>
            </a:r>
          </a:p>
          <a:p>
            <a:pPr marL="742950" indent="-742950"/>
            <a:r>
              <a:rPr lang="en-GB" dirty="0" smtClean="0"/>
              <a:t>For with blessing in His hand,</a:t>
            </a:r>
          </a:p>
          <a:p>
            <a:pPr marL="742950" indent="-742950"/>
            <a:r>
              <a:rPr lang="en-GB" dirty="0" smtClean="0"/>
              <a:t>Christ our God to earth </a:t>
            </a:r>
            <a:r>
              <a:rPr lang="en-GB" dirty="0" err="1" smtClean="0"/>
              <a:t>descendeth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Our full homage to demand.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King of kings, yet born of Mary,</a:t>
            </a:r>
          </a:p>
          <a:p>
            <a:r>
              <a:rPr lang="en-GB" dirty="0" smtClean="0"/>
              <a:t>As of old on earth He stood,</a:t>
            </a:r>
          </a:p>
          <a:p>
            <a:r>
              <a:rPr lang="en-GB" dirty="0" smtClean="0"/>
              <a:t>Lord of lords, in human vesture,</a:t>
            </a:r>
          </a:p>
          <a:p>
            <a:r>
              <a:rPr lang="en-GB" dirty="0" smtClean="0"/>
              <a:t>In the body and the blood;</a:t>
            </a:r>
          </a:p>
          <a:p>
            <a:r>
              <a:rPr lang="en-GB" dirty="0" smtClean="0"/>
              <a:t>He will give to all the faithful</a:t>
            </a:r>
          </a:p>
          <a:p>
            <a:r>
              <a:rPr lang="en-GB" dirty="0" smtClean="0"/>
              <a:t>His own self for </a:t>
            </a:r>
            <a:r>
              <a:rPr lang="en-GB" dirty="0" err="1" smtClean="0"/>
              <a:t>heav'nly</a:t>
            </a:r>
            <a:r>
              <a:rPr lang="en-GB" dirty="0" smtClean="0"/>
              <a:t> food.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Rank on rank the host of heaven</a:t>
            </a:r>
          </a:p>
          <a:p>
            <a:pPr marL="742950" indent="-742950"/>
            <a:r>
              <a:rPr lang="en-GB" dirty="0" smtClean="0"/>
              <a:t>Spreads its vanguard on the way,</a:t>
            </a:r>
          </a:p>
          <a:p>
            <a:pPr marL="742950" indent="-742950"/>
            <a:r>
              <a:rPr lang="en-GB" dirty="0" smtClean="0"/>
              <a:t>As the Light of light </a:t>
            </a:r>
            <a:r>
              <a:rPr lang="en-GB" dirty="0" err="1" smtClean="0"/>
              <a:t>descendeth</a:t>
            </a:r>
            <a:endParaRPr lang="en-GB" dirty="0" smtClean="0"/>
          </a:p>
          <a:p>
            <a:pPr marL="742950" indent="-742950"/>
            <a:r>
              <a:rPr lang="en-GB" dirty="0" smtClean="0"/>
              <a:t>From the realms of endless day,</a:t>
            </a:r>
          </a:p>
          <a:p>
            <a:pPr marL="742950" indent="-742950"/>
            <a:r>
              <a:rPr lang="en-GB" dirty="0" smtClean="0"/>
              <a:t>That the </a:t>
            </a:r>
            <a:r>
              <a:rPr lang="en-GB" dirty="0" err="1" smtClean="0"/>
              <a:t>pow'rs</a:t>
            </a:r>
            <a:r>
              <a:rPr lang="en-GB" dirty="0" smtClean="0"/>
              <a:t> of hell may vanish</a:t>
            </a:r>
          </a:p>
          <a:p>
            <a:pPr marL="742950" indent="-742950"/>
            <a:r>
              <a:rPr lang="en-GB" dirty="0" smtClean="0"/>
              <a:t>As the darkness clears away.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At His feet the six-winged seraph,</a:t>
            </a:r>
          </a:p>
          <a:p>
            <a:r>
              <a:rPr lang="en-GB" dirty="0" smtClean="0"/>
              <a:t>Cherubim with sleepless eye,</a:t>
            </a:r>
          </a:p>
          <a:p>
            <a:r>
              <a:rPr lang="en-GB" dirty="0" smtClean="0"/>
              <a:t>Veil their faces to the presence,</a:t>
            </a:r>
          </a:p>
          <a:p>
            <a:r>
              <a:rPr lang="en-GB" dirty="0" smtClean="0"/>
              <a:t>As with ceaseless voice they cry:</a:t>
            </a:r>
          </a:p>
          <a:p>
            <a:r>
              <a:rPr lang="en-GB" dirty="0" smtClean="0"/>
              <a:t>"Alleluia, Alleluia,</a:t>
            </a:r>
          </a:p>
          <a:p>
            <a:r>
              <a:rPr lang="en-GB" dirty="0" smtClean="0"/>
              <a:t>Alleluia, Lord Most High</a:t>
            </a:r>
            <a:r>
              <a:rPr lang="en-GB" dirty="0" smtClean="0"/>
              <a:t>!"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have I to dread, what have I to fear,</a:t>
            </a:r>
          </a:p>
          <a:p>
            <a:r>
              <a:rPr lang="en-GB" dirty="0" smtClean="0"/>
              <a:t>Leaning on the everlasting arms?</a:t>
            </a:r>
          </a:p>
          <a:p>
            <a:r>
              <a:rPr lang="en-GB" dirty="0" smtClean="0"/>
              <a:t>I have blessed peace with my Lord so near,</a:t>
            </a:r>
          </a:p>
          <a:p>
            <a:r>
              <a:rPr lang="en-GB" dirty="0" smtClean="0"/>
              <a:t>Leaning on the everlasting arms.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Leaning, leaning,</a:t>
            </a:r>
          </a:p>
          <a:p>
            <a:r>
              <a:rPr lang="en-GB" dirty="0" smtClean="0"/>
              <a:t>Safe and secure from all alarms;</a:t>
            </a:r>
          </a:p>
          <a:p>
            <a:r>
              <a:rPr lang="en-GB" dirty="0" smtClean="0"/>
              <a:t>Leaning, leaning,</a:t>
            </a:r>
          </a:p>
          <a:p>
            <a:r>
              <a:rPr lang="en-GB" dirty="0" smtClean="0"/>
              <a:t>Leaning on the everlasting arms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239</Words>
  <Application>Microsoft Office PowerPoint</Application>
  <PresentationFormat>On-screen Show (16:9)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Let All Mortal Flesh Keep Silence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488</cp:revision>
  <dcterms:created xsi:type="dcterms:W3CDTF">2015-12-30T21:15:25Z</dcterms:created>
  <dcterms:modified xsi:type="dcterms:W3CDTF">2016-01-12T09:51:57Z</dcterms:modified>
</cp:coreProperties>
</file>