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Let all things now living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Katherine Davis (1939)</a:t>
            </a:r>
          </a:p>
          <a:p>
            <a:r>
              <a:rPr lang="en-GB" sz="2400" b="1" dirty="0" smtClean="0"/>
              <a:t>Tune: ASH GROVE.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Let all things now living</a:t>
            </a:r>
          </a:p>
          <a:p>
            <a:pPr marL="742950" indent="-742950"/>
            <a:r>
              <a:rPr lang="en-GB" dirty="0" smtClean="0"/>
              <a:t>A song of thanksgiving</a:t>
            </a:r>
          </a:p>
          <a:p>
            <a:pPr marL="742950" indent="-742950"/>
            <a:r>
              <a:rPr lang="en-GB" dirty="0" smtClean="0"/>
              <a:t>To God our Creator triumphantly raise;</a:t>
            </a:r>
          </a:p>
          <a:p>
            <a:pPr marL="742950" indent="-742950"/>
            <a:r>
              <a:rPr lang="en-GB" dirty="0" smtClean="0"/>
              <a:t>Who fashioned and made us,</a:t>
            </a:r>
          </a:p>
          <a:p>
            <a:pPr marL="742950" indent="-742950"/>
            <a:r>
              <a:rPr lang="en-GB" dirty="0" smtClean="0"/>
              <a:t>Protected and stayed us,</a:t>
            </a:r>
          </a:p>
          <a:p>
            <a:pPr marL="742950" indent="-742950"/>
            <a:r>
              <a:rPr lang="en-GB" dirty="0" smtClean="0"/>
              <a:t>By guiding us onto the end of our days.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law God enforces,</a:t>
            </a:r>
          </a:p>
          <a:p>
            <a:r>
              <a:rPr lang="en-GB" dirty="0" smtClean="0"/>
              <a:t>The stars in their courses,</a:t>
            </a:r>
          </a:p>
          <a:p>
            <a:r>
              <a:rPr lang="en-GB" dirty="0" smtClean="0"/>
              <a:t>The sun in its orbit obediently shine;</a:t>
            </a:r>
          </a:p>
          <a:p>
            <a:r>
              <a:rPr lang="en-GB" dirty="0" smtClean="0"/>
              <a:t>The hills and the mountains,</a:t>
            </a:r>
          </a:p>
          <a:p>
            <a:r>
              <a:rPr lang="en-GB" dirty="0" smtClean="0"/>
              <a:t>The rivers and fountains,</a:t>
            </a:r>
          </a:p>
          <a:p>
            <a:r>
              <a:rPr lang="en-GB" dirty="0" smtClean="0"/>
              <a:t>The depths of the ocean proclaim God divine. </a:t>
            </a:r>
            <a:endParaRPr lang="en-GB" dirty="0" smtClean="0"/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95</Words>
  <Application>Microsoft Office PowerPoint</Application>
  <PresentationFormat>On-screen Show (16:9)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Let all things now living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493</cp:revision>
  <dcterms:created xsi:type="dcterms:W3CDTF">2015-12-30T21:15:25Z</dcterms:created>
  <dcterms:modified xsi:type="dcterms:W3CDTF">2016-01-12T09:56:25Z</dcterms:modified>
</cp:coreProperties>
</file>