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Let us talents and tongues employ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Fred </a:t>
            </a:r>
            <a:r>
              <a:rPr lang="en-GB" sz="2400" b="1" dirty="0" err="1" smtClean="0"/>
              <a:t>Kaan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Tune: LINSTEAD  Meter: 8.8.8.8 with refrain</a:t>
            </a:r>
          </a:p>
          <a:p>
            <a:r>
              <a:rPr lang="en-GB" sz="2400" b="1" dirty="0" smtClean="0"/>
              <a:t>Copyright © 1975 by Hope Publishing Company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Let us talents and tongues employ,</a:t>
            </a:r>
          </a:p>
          <a:p>
            <a:pPr marL="742950" indent="-742950"/>
            <a:r>
              <a:rPr lang="en-GB" dirty="0" smtClean="0"/>
              <a:t>reaching out with a shout of joy.</a:t>
            </a:r>
          </a:p>
          <a:p>
            <a:pPr marL="742950" indent="-742950"/>
            <a:r>
              <a:rPr lang="en-GB" dirty="0" smtClean="0"/>
              <a:t>Bread is broken, the wine is poured,</a:t>
            </a:r>
          </a:p>
          <a:p>
            <a:pPr marL="742950" indent="-742950"/>
            <a:r>
              <a:rPr lang="en-GB" dirty="0" smtClean="0"/>
              <a:t>Christ is spoken and seen and heard.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 lives again, earth can breathe again,</a:t>
            </a:r>
          </a:p>
          <a:p>
            <a:r>
              <a:rPr lang="en-GB" dirty="0" smtClean="0"/>
              <a:t>pass the Word around: loaves abound!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Christ is able to make us one.</a:t>
            </a:r>
          </a:p>
          <a:p>
            <a:pPr marL="742950" indent="-742950"/>
            <a:r>
              <a:rPr lang="en-GB" dirty="0" smtClean="0"/>
              <a:t>At the table he sets the tone,</a:t>
            </a:r>
          </a:p>
          <a:p>
            <a:pPr marL="742950" indent="-742950"/>
            <a:r>
              <a:rPr lang="en-GB" dirty="0" smtClean="0"/>
              <a:t>teaching people to live to bless,</a:t>
            </a:r>
          </a:p>
          <a:p>
            <a:pPr marL="742950" indent="-742950"/>
            <a:r>
              <a:rPr lang="en-GB" dirty="0" smtClean="0"/>
              <a:t>love in word and </a:t>
            </a:r>
            <a:r>
              <a:rPr lang="en-GB" dirty="0" err="1" smtClean="0"/>
              <a:t>in deed</a:t>
            </a:r>
            <a:r>
              <a:rPr lang="en-GB" dirty="0" smtClean="0"/>
              <a:t> express.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 lives again, earth can breathe again,</a:t>
            </a:r>
          </a:p>
          <a:p>
            <a:r>
              <a:rPr lang="en-GB" dirty="0" smtClean="0"/>
              <a:t>pass the Word around: loaves abound!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 calls us in, sends us out</a:t>
            </a:r>
          </a:p>
          <a:p>
            <a:r>
              <a:rPr lang="en-GB" dirty="0" smtClean="0"/>
              <a:t>bearing fruit in a world of doubt,</a:t>
            </a:r>
          </a:p>
          <a:p>
            <a:r>
              <a:rPr lang="en-GB" dirty="0" smtClean="0"/>
              <a:t>gives us love to tell, bread to share.</a:t>
            </a:r>
          </a:p>
          <a:p>
            <a:r>
              <a:rPr lang="en-GB" dirty="0" smtClean="0"/>
              <a:t>God (Immanuel) everywhere!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 lives again, earth can breathe again,</a:t>
            </a:r>
          </a:p>
          <a:p>
            <a:r>
              <a:rPr lang="en-GB" dirty="0" smtClean="0"/>
              <a:t>pass the Word around: loaves abound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172</Words>
  <Application>Microsoft Office PowerPoint</Application>
  <PresentationFormat>On-screen Show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Let us talents and tongues employ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494</cp:revision>
  <dcterms:created xsi:type="dcterms:W3CDTF">2015-12-30T21:15:25Z</dcterms:created>
  <dcterms:modified xsi:type="dcterms:W3CDTF">2016-01-12T10:15:06Z</dcterms:modified>
</cp:coreProperties>
</file>