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Let Us with a Gladsome Mind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John Milton, 1623. </a:t>
            </a:r>
          </a:p>
          <a:p>
            <a:r>
              <a:rPr lang="en-GB" sz="2400" b="1" dirty="0" smtClean="0"/>
              <a:t>Music: John Antes, ca. 1790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Let us, with a gladsome mind,</a:t>
            </a:r>
          </a:p>
          <a:p>
            <a:pPr marL="742950" indent="-742950"/>
            <a:r>
              <a:rPr lang="en-GB" dirty="0" smtClean="0"/>
              <a:t>Praise the Lord, for He is kind.</a:t>
            </a:r>
          </a:p>
          <a:p>
            <a:pPr marL="742950" indent="-742950"/>
            <a:r>
              <a:rPr lang="en-GB" dirty="0" smtClean="0"/>
              <a:t>For His mercies aye endure,</a:t>
            </a:r>
          </a:p>
          <a:p>
            <a:pPr marL="742950" indent="-742950"/>
            <a:r>
              <a:rPr lang="en-GB" dirty="0" smtClean="0"/>
              <a:t>Ever faithful, ever sure.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Let us blaze His Name abroad,</a:t>
            </a:r>
          </a:p>
          <a:p>
            <a:r>
              <a:rPr lang="en-GB" dirty="0" smtClean="0"/>
              <a:t>For of gods He is the God.</a:t>
            </a:r>
          </a:p>
          <a:p>
            <a:r>
              <a:rPr lang="en-GB" dirty="0" smtClean="0"/>
              <a:t>For His mercies aye endure,</a:t>
            </a:r>
          </a:p>
          <a:p>
            <a:r>
              <a:rPr lang="en-GB" dirty="0" smtClean="0"/>
              <a:t>Ever faithful, ever sure.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He with all commanding might</a:t>
            </a:r>
          </a:p>
          <a:p>
            <a:pPr marL="742950" indent="-742950"/>
            <a:r>
              <a:rPr lang="en-GB" dirty="0" smtClean="0"/>
              <a:t>Filled the new made world with light.</a:t>
            </a:r>
          </a:p>
          <a:p>
            <a:pPr marL="742950" indent="-742950"/>
            <a:r>
              <a:rPr lang="en-GB" dirty="0" smtClean="0"/>
              <a:t>For His mercies aye endure,</a:t>
            </a:r>
          </a:p>
          <a:p>
            <a:pPr marL="742950" indent="-742950"/>
            <a:r>
              <a:rPr lang="en-GB" dirty="0" smtClean="0"/>
              <a:t>Ever faithful, ever sure.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hath, with a piteous eye,</a:t>
            </a:r>
          </a:p>
          <a:p>
            <a:r>
              <a:rPr lang="en-GB" dirty="0" smtClean="0"/>
              <a:t>Looked upon our misery.</a:t>
            </a:r>
          </a:p>
          <a:p>
            <a:r>
              <a:rPr lang="en-GB" dirty="0" smtClean="0"/>
              <a:t>For His mercies aye endure,</a:t>
            </a:r>
          </a:p>
          <a:p>
            <a:r>
              <a:rPr lang="en-GB" dirty="0" smtClean="0"/>
              <a:t>Ever faithful, ever sure.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the golden </a:t>
            </a:r>
            <a:r>
              <a:rPr lang="en-GB" dirty="0" err="1" smtClean="0"/>
              <a:t>tressed</a:t>
            </a:r>
            <a:r>
              <a:rPr lang="en-GB" dirty="0" smtClean="0"/>
              <a:t> sun</a:t>
            </a:r>
          </a:p>
          <a:p>
            <a:r>
              <a:rPr lang="en-GB" dirty="0" smtClean="0"/>
              <a:t>Caused all day his course to run.</a:t>
            </a:r>
          </a:p>
          <a:p>
            <a:r>
              <a:rPr lang="en-GB" dirty="0" smtClean="0"/>
              <a:t>For His mercies aye endure,</a:t>
            </a:r>
          </a:p>
          <a:p>
            <a:r>
              <a:rPr lang="en-GB" dirty="0" smtClean="0"/>
              <a:t>Ever faithful, ever sure.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Th'horned</a:t>
            </a:r>
            <a:r>
              <a:rPr lang="en-GB" dirty="0" smtClean="0"/>
              <a:t> moon to shine by night;</a:t>
            </a:r>
          </a:p>
          <a:p>
            <a:r>
              <a:rPr lang="en-GB" dirty="0" smtClean="0"/>
              <a:t>'Mid her spangled sisters bright.</a:t>
            </a:r>
          </a:p>
          <a:p>
            <a:r>
              <a:rPr lang="en-GB" dirty="0" smtClean="0"/>
              <a:t>For His mercies aye endure,</a:t>
            </a:r>
          </a:p>
          <a:p>
            <a:r>
              <a:rPr lang="en-GB" dirty="0" smtClean="0"/>
              <a:t>Ever faithful, ever sure.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things living He doth feed,</a:t>
            </a:r>
          </a:p>
          <a:p>
            <a:r>
              <a:rPr lang="en-GB" dirty="0" smtClean="0"/>
              <a:t>His full hand supplies their need.</a:t>
            </a:r>
          </a:p>
          <a:p>
            <a:r>
              <a:rPr lang="en-GB" dirty="0" smtClean="0"/>
              <a:t>For His mercies aye endure,</a:t>
            </a:r>
          </a:p>
          <a:p>
            <a:r>
              <a:rPr lang="en-GB" dirty="0" smtClean="0"/>
              <a:t>Ever faithful, ever sure.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us, with a gladsome mind,</a:t>
            </a:r>
          </a:p>
          <a:p>
            <a:r>
              <a:rPr lang="en-GB" dirty="0" smtClean="0"/>
              <a:t>Praise the Lord, for He is kind.</a:t>
            </a:r>
          </a:p>
          <a:p>
            <a:r>
              <a:rPr lang="en-GB" dirty="0" smtClean="0"/>
              <a:t>For His mercies aye endure,</a:t>
            </a:r>
          </a:p>
          <a:p>
            <a:r>
              <a:rPr lang="en-GB" dirty="0" smtClean="0"/>
              <a:t>Ever faithful, ever sure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235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Let Us with a Gladsome Mind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495</cp:revision>
  <dcterms:created xsi:type="dcterms:W3CDTF">2015-12-30T21:15:25Z</dcterms:created>
  <dcterms:modified xsi:type="dcterms:W3CDTF">2016-01-12T10:21:13Z</dcterms:modified>
</cp:coreProperties>
</file>