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35" d="100"/>
          <a:sy n="135" d="100"/>
        </p:scale>
        <p:origin x="-34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Lift High the Cross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George </a:t>
            </a:r>
            <a:r>
              <a:rPr lang="en-GB" sz="2400" b="1" dirty="0" err="1" smtClean="0"/>
              <a:t>Kitchin</a:t>
            </a:r>
            <a:r>
              <a:rPr lang="en-GB" sz="2400" b="1" dirty="0" smtClean="0"/>
              <a:t> and Michael Newbolt. </a:t>
            </a:r>
          </a:p>
          <a:p>
            <a:r>
              <a:rPr lang="en-GB" sz="2400" b="1" dirty="0" smtClean="0"/>
              <a:t>Music: Sydney Nicholson, 1916</a:t>
            </a:r>
            <a:r>
              <a:rPr lang="en-GB" sz="2400" b="1" dirty="0" smtClean="0"/>
              <a:t>.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Lift high the cross, the love of Christ proclaim,</a:t>
            </a:r>
          </a:p>
          <a:p>
            <a:pPr marL="742950" indent="-742950"/>
            <a:r>
              <a:rPr lang="en-GB" dirty="0" smtClean="0"/>
              <a:t>Till all the world adore His sacred Name.</a:t>
            </a:r>
          </a:p>
          <a:p>
            <a:pPr marL="742950" indent="-742950"/>
            <a:r>
              <a:rPr lang="en-GB" dirty="0" smtClean="0"/>
              <a:t>Led on their way by this triumphant sign,</a:t>
            </a:r>
          </a:p>
          <a:p>
            <a:pPr marL="742950" indent="-742950"/>
            <a:r>
              <a:rPr lang="en-GB" dirty="0" smtClean="0"/>
              <a:t>The hosts of God in conquering ranks combine.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Lift high the cross, the love of Christ proclaim,</a:t>
            </a:r>
          </a:p>
          <a:p>
            <a:r>
              <a:rPr lang="en-GB" dirty="0" smtClean="0"/>
              <a:t>Till all the world adore His sacred Name.</a:t>
            </a:r>
          </a:p>
          <a:p>
            <a:r>
              <a:rPr lang="en-GB" dirty="0" smtClean="0"/>
              <a:t>Each newborn servant of the Crucified</a:t>
            </a:r>
          </a:p>
          <a:p>
            <a:r>
              <a:rPr lang="en-GB" dirty="0" smtClean="0"/>
              <a:t>Bears on the brow the seal of Him Who died.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Lift high the cross, the love of Christ proclaim,</a:t>
            </a:r>
          </a:p>
          <a:p>
            <a:pPr marL="742950" indent="-742950"/>
            <a:r>
              <a:rPr lang="en-GB" dirty="0" smtClean="0"/>
              <a:t>Till all the world adore His sacred Name.</a:t>
            </a:r>
          </a:p>
          <a:p>
            <a:pPr marL="742950" indent="-742950"/>
            <a:r>
              <a:rPr lang="en-GB" dirty="0" smtClean="0"/>
              <a:t>O Lord, once lifted on the glorious tree,</a:t>
            </a:r>
          </a:p>
          <a:p>
            <a:pPr marL="742950" indent="-742950"/>
            <a:r>
              <a:rPr lang="en-GB" dirty="0" smtClean="0"/>
              <a:t>As Thou hast promised, draw the world to Thee.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Lift high the cross, the love of Christ proclaim,</a:t>
            </a:r>
          </a:p>
          <a:p>
            <a:r>
              <a:rPr lang="en-GB" dirty="0" smtClean="0"/>
              <a:t>Till all the world adore His sacred Name.</a:t>
            </a:r>
          </a:p>
          <a:p>
            <a:r>
              <a:rPr lang="en-GB" dirty="0" smtClean="0"/>
              <a:t>So shall our song of triumph ever be:</a:t>
            </a:r>
          </a:p>
          <a:p>
            <a:r>
              <a:rPr lang="en-GB" dirty="0" smtClean="0"/>
              <a:t>Praise to the Crucified for victory.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Lift high the cross, the love of Christ proclaim,</a:t>
            </a:r>
          </a:p>
          <a:p>
            <a:r>
              <a:rPr lang="en-GB" dirty="0" smtClean="0"/>
              <a:t>Till all the world adore His sacred Name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193</Words>
  <Application>Microsoft Office PowerPoint</Application>
  <PresentationFormat>On-screen Show (16:9)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Lift High the Cross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497</cp:revision>
  <dcterms:created xsi:type="dcterms:W3CDTF">2015-12-30T21:15:25Z</dcterms:created>
  <dcterms:modified xsi:type="dcterms:W3CDTF">2016-01-12T10:24:33Z</dcterms:modified>
</cp:coreProperties>
</file>