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Lift High the Cross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Words: George </a:t>
            </a:r>
            <a:r>
              <a:rPr lang="en-GB" sz="2400" b="1" dirty="0" err="1" smtClean="0"/>
              <a:t>Weissel</a:t>
            </a:r>
            <a:r>
              <a:rPr lang="en-GB" sz="2400" b="1" dirty="0" smtClean="0"/>
              <a:t>, 1642. </a:t>
            </a:r>
          </a:p>
          <a:p>
            <a:r>
              <a:rPr lang="en-GB" sz="2400" b="1" dirty="0" smtClean="0"/>
              <a:t>Music: </a:t>
            </a:r>
            <a:r>
              <a:rPr lang="en-GB" sz="2400" b="1" dirty="0" err="1" smtClean="0"/>
              <a:t>Psalmodia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Evangelica</a:t>
            </a:r>
            <a:r>
              <a:rPr lang="en-GB" sz="2400" b="1" dirty="0" smtClean="0"/>
              <a:t>, 1789</a:t>
            </a:r>
            <a:r>
              <a:rPr lang="en-GB" sz="2400" b="1" dirty="0" smtClean="0"/>
              <a:t>.</a:t>
            </a:r>
          </a:p>
          <a:p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Lift up your heads, ye mighty gates;</a:t>
            </a:r>
          </a:p>
          <a:p>
            <a:pPr marL="742950" indent="-742950"/>
            <a:r>
              <a:rPr lang="en-GB" dirty="0" smtClean="0"/>
              <a:t>Behold, the King of glory waits;</a:t>
            </a:r>
          </a:p>
          <a:p>
            <a:pPr marL="742950" indent="-742950"/>
            <a:r>
              <a:rPr lang="en-GB" dirty="0" smtClean="0"/>
              <a:t>The King of kings is drawing near;</a:t>
            </a:r>
          </a:p>
          <a:p>
            <a:pPr marL="742950" indent="-742950"/>
            <a:r>
              <a:rPr lang="en-GB" dirty="0" smtClean="0"/>
              <a:t>The </a:t>
            </a:r>
            <a:r>
              <a:rPr lang="en-GB" dirty="0" err="1" smtClean="0"/>
              <a:t>Savior</a:t>
            </a:r>
            <a:r>
              <a:rPr lang="en-GB" dirty="0" smtClean="0"/>
              <a:t> of the world is here!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Helper just He comes to thee,</a:t>
            </a:r>
          </a:p>
          <a:p>
            <a:r>
              <a:rPr lang="en-GB" dirty="0" smtClean="0"/>
              <a:t>His chariot is humility,</a:t>
            </a:r>
          </a:p>
          <a:p>
            <a:r>
              <a:rPr lang="en-GB" dirty="0" smtClean="0"/>
              <a:t>His kingly crown is holiness,</a:t>
            </a:r>
          </a:p>
          <a:p>
            <a:r>
              <a:rPr lang="en-GB" dirty="0" smtClean="0"/>
              <a:t>His </a:t>
            </a:r>
            <a:r>
              <a:rPr lang="en-GB" dirty="0" err="1" smtClean="0"/>
              <a:t>scepter</a:t>
            </a:r>
            <a:r>
              <a:rPr lang="en-GB" dirty="0" smtClean="0"/>
              <a:t>, pity in distress.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blest the land, the city blest,</a:t>
            </a:r>
          </a:p>
          <a:p>
            <a:pPr marL="742950" indent="-742950"/>
            <a:r>
              <a:rPr lang="en-GB" dirty="0" smtClean="0"/>
              <a:t>Where Christ the Ruler is confessed!</a:t>
            </a:r>
          </a:p>
          <a:p>
            <a:pPr marL="742950" indent="-742950"/>
            <a:r>
              <a:rPr lang="en-GB" dirty="0" smtClean="0"/>
              <a:t>O happy hearts and happy homes</a:t>
            </a:r>
          </a:p>
          <a:p>
            <a:pPr marL="742950" indent="-742950"/>
            <a:r>
              <a:rPr lang="en-GB" dirty="0" smtClean="0"/>
              <a:t>To whom this King in triumph comes!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Fling wide the portals of your heart;</a:t>
            </a:r>
          </a:p>
          <a:p>
            <a:r>
              <a:rPr lang="en-GB" dirty="0" smtClean="0"/>
              <a:t>Make it a temple, set apart</a:t>
            </a:r>
          </a:p>
          <a:p>
            <a:r>
              <a:rPr lang="en-GB" dirty="0" smtClean="0"/>
              <a:t>From earthly use for heaven's employ,</a:t>
            </a:r>
          </a:p>
          <a:p>
            <a:r>
              <a:rPr lang="en-GB" dirty="0" smtClean="0"/>
              <a:t>Adorned with prayer and love and joy.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Redeemer, come, with us abide;</a:t>
            </a:r>
          </a:p>
          <a:p>
            <a:r>
              <a:rPr lang="en-GB" dirty="0" smtClean="0"/>
              <a:t>Our hearts to Thee we open wide;</a:t>
            </a:r>
          </a:p>
          <a:p>
            <a:r>
              <a:rPr lang="en-GB" dirty="0" smtClean="0"/>
              <a:t>Let us Thy inner presence feel;</a:t>
            </a:r>
          </a:p>
          <a:p>
            <a:r>
              <a:rPr lang="en-GB" dirty="0" smtClean="0"/>
              <a:t>Thy grace and love in us reveal.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Thy Holy Spirit lead us on</a:t>
            </a:r>
          </a:p>
          <a:p>
            <a:r>
              <a:rPr lang="en-GB" dirty="0" smtClean="0"/>
              <a:t>Until our glorious goal is won;</a:t>
            </a:r>
          </a:p>
          <a:p>
            <a:r>
              <a:rPr lang="en-GB" dirty="0" smtClean="0"/>
              <a:t>Eternal praise, eternal fame</a:t>
            </a:r>
          </a:p>
          <a:p>
            <a:r>
              <a:rPr lang="en-GB" dirty="0" smtClean="0"/>
              <a:t>Be offered, </a:t>
            </a:r>
            <a:r>
              <a:rPr lang="en-GB" dirty="0" err="1" smtClean="0"/>
              <a:t>Savior</a:t>
            </a:r>
            <a:r>
              <a:rPr lang="en-GB" dirty="0" smtClean="0"/>
              <a:t>, to Thy Name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197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Lift High the Cross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499</cp:revision>
  <dcterms:created xsi:type="dcterms:W3CDTF">2015-12-30T21:15:25Z</dcterms:created>
  <dcterms:modified xsi:type="dcterms:W3CDTF">2016-01-12T10:26:21Z</dcterms:modified>
</cp:coreProperties>
</file>