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Like a River Glorious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Frances R. </a:t>
            </a:r>
            <a:r>
              <a:rPr lang="en-GB" sz="2400" b="1" dirty="0" err="1" smtClean="0"/>
              <a:t>Havergal</a:t>
            </a:r>
            <a:endParaRPr lang="en-GB" sz="2400" b="1" dirty="0" smtClean="0"/>
          </a:p>
          <a:p>
            <a:r>
              <a:rPr lang="en-GB" sz="2400" b="1" dirty="0" err="1" smtClean="0"/>
              <a:t>Scripture:Isaiah</a:t>
            </a:r>
            <a:r>
              <a:rPr lang="en-GB" sz="2400" b="1" dirty="0" smtClean="0"/>
              <a:t> 66:12; 26:3; Philippians 4:7</a:t>
            </a:r>
          </a:p>
          <a:p>
            <a:r>
              <a:rPr lang="en-GB" sz="2400" b="1" dirty="0" smtClean="0"/>
              <a:t>Meter: 11.11.11.11 </a:t>
            </a:r>
            <a:r>
              <a:rPr lang="en-GB" sz="2400" b="1" dirty="0" smtClean="0"/>
              <a:t>R.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Like a river glorious is God's perfect peace,</a:t>
            </a:r>
          </a:p>
          <a:p>
            <a:pPr marL="742950" indent="-742950"/>
            <a:r>
              <a:rPr lang="en-GB" dirty="0" smtClean="0"/>
              <a:t>Over all victorious, in its bright increase;</a:t>
            </a:r>
          </a:p>
          <a:p>
            <a:pPr marL="742950" indent="-742950"/>
            <a:r>
              <a:rPr lang="en-GB" dirty="0" smtClean="0"/>
              <a:t>Perfect, yet it </a:t>
            </a:r>
            <a:r>
              <a:rPr lang="en-GB" dirty="0" err="1" smtClean="0"/>
              <a:t>floweth</a:t>
            </a:r>
            <a:r>
              <a:rPr lang="en-GB" dirty="0" smtClean="0"/>
              <a:t> fuller every day,</a:t>
            </a:r>
          </a:p>
          <a:p>
            <a:pPr marL="742950" indent="-742950"/>
            <a:r>
              <a:rPr lang="en-GB" dirty="0" smtClean="0"/>
              <a:t>Perfect, yet it </a:t>
            </a:r>
            <a:r>
              <a:rPr lang="en-GB" dirty="0" err="1" smtClean="0"/>
              <a:t>groweth</a:t>
            </a:r>
            <a:r>
              <a:rPr lang="en-GB" dirty="0" smtClean="0"/>
              <a:t> deeper all the way.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Stayed upon Jehovah, hearts are fully blest</a:t>
            </a:r>
          </a:p>
          <a:p>
            <a:r>
              <a:rPr lang="en-GB" dirty="0" smtClean="0"/>
              <a:t>Finding, as He promised, perfect peace and rest.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Hidden in the hollow of His blessed hand,</a:t>
            </a:r>
          </a:p>
          <a:p>
            <a:pPr marL="742950" indent="-742950"/>
            <a:r>
              <a:rPr lang="en-GB" dirty="0" smtClean="0"/>
              <a:t>Never foe can follow, never traitor stand;</a:t>
            </a:r>
          </a:p>
          <a:p>
            <a:pPr marL="742950" indent="-742950"/>
            <a:r>
              <a:rPr lang="en-GB" dirty="0" smtClean="0"/>
              <a:t>Not a surge of worry, not a shade of care,</a:t>
            </a:r>
          </a:p>
          <a:p>
            <a:pPr marL="742950" indent="-742950"/>
            <a:r>
              <a:rPr lang="en-GB" dirty="0" smtClean="0"/>
              <a:t>Not a blast of hurry touch the spirit there.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Stayed upon Jehovah, hearts are fully blest</a:t>
            </a:r>
          </a:p>
          <a:p>
            <a:r>
              <a:rPr lang="en-GB" dirty="0" smtClean="0"/>
              <a:t>Finding, as He promised, perfect peace and rest.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joy or trial </a:t>
            </a:r>
            <a:r>
              <a:rPr lang="en-GB" dirty="0" err="1" smtClean="0"/>
              <a:t>falleth</a:t>
            </a:r>
            <a:r>
              <a:rPr lang="en-GB" dirty="0" smtClean="0"/>
              <a:t> from above,</a:t>
            </a:r>
          </a:p>
          <a:p>
            <a:r>
              <a:rPr lang="en-GB" dirty="0" smtClean="0"/>
              <a:t>Traced upon our dial by the Sun of Love;</a:t>
            </a:r>
          </a:p>
          <a:p>
            <a:r>
              <a:rPr lang="en-GB" dirty="0" smtClean="0"/>
              <a:t>We may trust Him fully all for us to do;</a:t>
            </a:r>
          </a:p>
          <a:p>
            <a:r>
              <a:rPr lang="en-GB" dirty="0" smtClean="0"/>
              <a:t>They who trust Him wholly find Him wholly true.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Stayed upon Jehovah, hearts are fully blest</a:t>
            </a:r>
          </a:p>
          <a:p>
            <a:r>
              <a:rPr lang="en-GB" dirty="0" smtClean="0"/>
              <a:t>Finding, as He promised, perfect peace and rest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203</Words>
  <Application>Microsoft Office PowerPoint</Application>
  <PresentationFormat>On-screen Show (16:9)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Like a River Glorious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502</cp:revision>
  <dcterms:created xsi:type="dcterms:W3CDTF">2015-12-30T21:15:25Z</dcterms:created>
  <dcterms:modified xsi:type="dcterms:W3CDTF">2016-01-12T10:29:51Z</dcterms:modified>
</cp:coreProperties>
</file>