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6" r:id="rId8"/>
    <p:sldId id="264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Living for </a:t>
            </a:r>
            <a:r>
              <a:rPr lang="en-GB" b="1" dirty="0" smtClean="0"/>
              <a:t>Jesus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smtClean="0"/>
              <a:t>Chisholm)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Thomas O. Chisholm</a:t>
            </a:r>
          </a:p>
          <a:p>
            <a:r>
              <a:rPr lang="en-GB" sz="2400" b="1" dirty="0" err="1" smtClean="0"/>
              <a:t>Scripture:Colossians</a:t>
            </a:r>
            <a:r>
              <a:rPr lang="en-GB" sz="2400" b="1" dirty="0" smtClean="0"/>
              <a:t> 1:10; Romans 12:1; Galatians 2:20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10.10.10.10.13.13.13.14.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Living for Jesus, a life that is true,</a:t>
            </a:r>
          </a:p>
          <a:p>
            <a:pPr marL="742950" indent="-742950"/>
            <a:r>
              <a:rPr lang="en-GB" dirty="0" smtClean="0"/>
              <a:t>Striving to please Him in all that I do;</a:t>
            </a:r>
          </a:p>
          <a:p>
            <a:pPr marL="742950" indent="-742950"/>
            <a:r>
              <a:rPr lang="en-GB" dirty="0" smtClean="0"/>
              <a:t>Yielding allegiance, glad-hearted and free,</a:t>
            </a:r>
          </a:p>
          <a:p>
            <a:pPr marL="742950" indent="-742950"/>
            <a:r>
              <a:rPr lang="en-GB" dirty="0" smtClean="0"/>
              <a:t>This is the pathway of blessing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Jesus, Lord and </a:t>
            </a:r>
            <a:r>
              <a:rPr lang="en-GB" dirty="0" err="1" smtClean="0"/>
              <a:t>Savior</a:t>
            </a:r>
            <a:r>
              <a:rPr lang="en-GB" dirty="0" smtClean="0"/>
              <a:t>, I give myself to Thee,</a:t>
            </a:r>
          </a:p>
          <a:p>
            <a:r>
              <a:rPr lang="en-GB" dirty="0" smtClean="0"/>
              <a:t>For Thou, in Thy atonement, didst give Thyself for me;</a:t>
            </a:r>
          </a:p>
          <a:p>
            <a:r>
              <a:rPr lang="en-GB" dirty="0" smtClean="0"/>
              <a:t>I own no other Master, my heart shall be Thy throne;</a:t>
            </a:r>
          </a:p>
          <a:p>
            <a:r>
              <a:rPr lang="en-GB" dirty="0" smtClean="0"/>
              <a:t>My life I give, henceforth to live, O Christ, for Thee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Living for Jesus Who died in my place,</a:t>
            </a:r>
          </a:p>
          <a:p>
            <a:pPr marL="742950" indent="-742950"/>
            <a:r>
              <a:rPr lang="en-GB" dirty="0" smtClean="0"/>
              <a:t>Bearing on </a:t>
            </a:r>
            <a:r>
              <a:rPr lang="en-GB" dirty="0" err="1" smtClean="0"/>
              <a:t>Calv'ry</a:t>
            </a:r>
            <a:r>
              <a:rPr lang="en-GB" dirty="0" smtClean="0"/>
              <a:t> my sin and disgrace;</a:t>
            </a:r>
          </a:p>
          <a:p>
            <a:pPr marL="742950" indent="-742950"/>
            <a:r>
              <a:rPr lang="en-GB" dirty="0" smtClean="0"/>
              <a:t>Such love constrains me to answer His call,</a:t>
            </a:r>
          </a:p>
          <a:p>
            <a:pPr marL="742950" indent="-742950"/>
            <a:r>
              <a:rPr lang="en-GB" dirty="0" smtClean="0"/>
              <a:t>Follow His leading and give Him my all.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Jesus, Lord and </a:t>
            </a:r>
            <a:r>
              <a:rPr lang="en-GB" dirty="0" err="1" smtClean="0"/>
              <a:t>Savior</a:t>
            </a:r>
            <a:r>
              <a:rPr lang="en-GB" dirty="0" smtClean="0"/>
              <a:t>, I give myself to Thee,</a:t>
            </a:r>
          </a:p>
          <a:p>
            <a:r>
              <a:rPr lang="en-GB" dirty="0" smtClean="0"/>
              <a:t>For Thou, in Thy atonement, didst give Thyself for me;</a:t>
            </a:r>
          </a:p>
          <a:p>
            <a:r>
              <a:rPr lang="en-GB" dirty="0" smtClean="0"/>
              <a:t>I own no other Master, my heart shall be Thy throne;</a:t>
            </a:r>
          </a:p>
          <a:p>
            <a:r>
              <a:rPr lang="en-GB" dirty="0" smtClean="0"/>
              <a:t>My life I give, henceforth to live, O Christ, for Thee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Living for Jesus, wherever I am,</a:t>
            </a:r>
          </a:p>
          <a:p>
            <a:r>
              <a:rPr lang="en-GB" dirty="0" smtClean="0"/>
              <a:t>Doing each duty in His holy Name;</a:t>
            </a:r>
          </a:p>
          <a:p>
            <a:r>
              <a:rPr lang="en-GB" dirty="0" smtClean="0"/>
              <a:t>Willing to suffer affliction and loss,</a:t>
            </a:r>
          </a:p>
          <a:p>
            <a:r>
              <a:rPr lang="en-GB" dirty="0" smtClean="0"/>
              <a:t>Deeming each trial a part of my cross.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Jesus, Lord and </a:t>
            </a:r>
            <a:r>
              <a:rPr lang="en-GB" dirty="0" err="1" smtClean="0"/>
              <a:t>Savior</a:t>
            </a:r>
            <a:r>
              <a:rPr lang="en-GB" dirty="0" smtClean="0"/>
              <a:t>, I give myself to Thee,</a:t>
            </a:r>
          </a:p>
          <a:p>
            <a:r>
              <a:rPr lang="en-GB" dirty="0" smtClean="0"/>
              <a:t>For Thou, in Thy atonement, didst give Thyself for me;</a:t>
            </a:r>
          </a:p>
          <a:p>
            <a:r>
              <a:rPr lang="en-GB" dirty="0" smtClean="0"/>
              <a:t>I own no other Master, my heart shall be Thy throne;</a:t>
            </a:r>
          </a:p>
          <a:p>
            <a:r>
              <a:rPr lang="en-GB" dirty="0" smtClean="0"/>
              <a:t>My life I give, henceforth to live, O Christ, for Thee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Living for Jesus through earth's little while,</a:t>
            </a:r>
          </a:p>
          <a:p>
            <a:r>
              <a:rPr lang="en-GB" dirty="0" smtClean="0"/>
              <a:t>My dearest treasure, the light of His smile;</a:t>
            </a:r>
          </a:p>
          <a:p>
            <a:r>
              <a:rPr lang="en-GB" dirty="0" smtClean="0"/>
              <a:t>Seeking the lost ones He died to redeem,</a:t>
            </a:r>
          </a:p>
          <a:p>
            <a:r>
              <a:rPr lang="en-GB" dirty="0" smtClean="0"/>
              <a:t>Bringing the weary to find rest in Him.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Jesus, Lord and </a:t>
            </a:r>
            <a:r>
              <a:rPr lang="en-GB" dirty="0" err="1" smtClean="0"/>
              <a:t>Savior</a:t>
            </a:r>
            <a:r>
              <a:rPr lang="en-GB" dirty="0" smtClean="0"/>
              <a:t>, I give myself to Thee,</a:t>
            </a:r>
          </a:p>
          <a:p>
            <a:r>
              <a:rPr lang="en-GB" dirty="0" smtClean="0"/>
              <a:t>For Thou, in Thy atonement, didst give Thyself for me;</a:t>
            </a:r>
          </a:p>
          <a:p>
            <a:r>
              <a:rPr lang="en-GB" dirty="0" smtClean="0"/>
              <a:t>I own no other Master, my heart shall be Thy throne;</a:t>
            </a:r>
          </a:p>
          <a:p>
            <a:r>
              <a:rPr lang="en-GB" dirty="0" smtClean="0"/>
              <a:t>My life I give, henceforth to live, O Christ, for Thee alone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390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Living for Jesus (Chisholm)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506</cp:revision>
  <dcterms:created xsi:type="dcterms:W3CDTF">2015-12-30T21:15:25Z</dcterms:created>
  <dcterms:modified xsi:type="dcterms:W3CDTF">2016-01-12T10:34:36Z</dcterms:modified>
</cp:coreProperties>
</file>