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8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9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Lo He comes with clouds descending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John </a:t>
            </a:r>
            <a:r>
              <a:rPr lang="en-GB" sz="2400" b="1" dirty="0" err="1" smtClean="0"/>
              <a:t>Cennick</a:t>
            </a:r>
            <a:r>
              <a:rPr lang="en-GB" sz="2400" b="1" dirty="0" smtClean="0"/>
              <a:t> (1718-1755), 1752;</a:t>
            </a:r>
          </a:p>
          <a:p>
            <a:r>
              <a:rPr lang="en-GB" sz="2400" b="1" dirty="0" smtClean="0"/>
              <a:t>as altered by Charles Wesley (1707-1788), 1758;</a:t>
            </a:r>
          </a:p>
          <a:p>
            <a:r>
              <a:rPr lang="en-GB" sz="2400" b="1" dirty="0" smtClean="0"/>
              <a:t>and then altered by Martin </a:t>
            </a:r>
            <a:r>
              <a:rPr lang="en-GB" sz="2400" b="1" dirty="0" err="1" smtClean="0"/>
              <a:t>Madan</a:t>
            </a:r>
            <a:r>
              <a:rPr lang="en-GB" sz="2400" b="1" dirty="0" smtClean="0"/>
              <a:t> (1726-1790), 1760 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Lo! He comes </a:t>
            </a:r>
          </a:p>
          <a:p>
            <a:pPr marL="742950" indent="-742950"/>
            <a:r>
              <a:rPr lang="en-GB" dirty="0" smtClean="0"/>
              <a:t>with clouds descending,</a:t>
            </a:r>
          </a:p>
          <a:p>
            <a:pPr marL="742950" indent="-742950"/>
            <a:r>
              <a:rPr lang="en-GB" dirty="0" smtClean="0"/>
              <a:t>Once for </a:t>
            </a:r>
            <a:r>
              <a:rPr lang="en-GB" dirty="0" err="1" smtClean="0"/>
              <a:t>favored</a:t>
            </a:r>
            <a:r>
              <a:rPr lang="en-GB" dirty="0" smtClean="0"/>
              <a:t> sinners slain;</a:t>
            </a:r>
          </a:p>
          <a:p>
            <a:pPr marL="742950" indent="-742950"/>
            <a:r>
              <a:rPr lang="en-GB" dirty="0" smtClean="0"/>
              <a:t>Thousand </a:t>
            </a:r>
            <a:r>
              <a:rPr lang="en-GB" dirty="0" err="1" smtClean="0"/>
              <a:t>thousand</a:t>
            </a:r>
            <a:r>
              <a:rPr lang="en-GB" dirty="0" smtClean="0"/>
              <a:t> saints attending,</a:t>
            </a:r>
          </a:p>
          <a:p>
            <a:pPr marL="742950" indent="-742950"/>
            <a:r>
              <a:rPr lang="en-GB" dirty="0" smtClean="0"/>
              <a:t>Swell the triumph of His train:</a:t>
            </a:r>
          </a:p>
          <a:p>
            <a:pPr marL="742950" indent="-742950"/>
            <a:r>
              <a:rPr lang="en-GB" dirty="0" smtClean="0"/>
              <a:t>|: Hallelujah! :|</a:t>
            </a:r>
          </a:p>
          <a:p>
            <a:pPr marL="742950" indent="-742950"/>
            <a:r>
              <a:rPr lang="en-GB" dirty="0" smtClean="0"/>
              <a:t>Christ appears on earth again.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Every eye shall now behold Him</a:t>
            </a:r>
          </a:p>
          <a:p>
            <a:r>
              <a:rPr lang="en-GB" dirty="0" smtClean="0"/>
              <a:t>Robed in dreadful majesty;</a:t>
            </a:r>
          </a:p>
          <a:p>
            <a:r>
              <a:rPr lang="en-GB" dirty="0" smtClean="0"/>
              <a:t>Those who set at naught and sold Him,</a:t>
            </a:r>
          </a:p>
          <a:p>
            <a:r>
              <a:rPr lang="en-GB" dirty="0" smtClean="0"/>
              <a:t>Pierced and nailed Him to the tree,</a:t>
            </a:r>
          </a:p>
          <a:p>
            <a:r>
              <a:rPr lang="en-GB" dirty="0" smtClean="0"/>
              <a:t>|: Deeply wailing, :|</a:t>
            </a:r>
          </a:p>
          <a:p>
            <a:r>
              <a:rPr lang="en-GB" dirty="0" smtClean="0"/>
              <a:t>Shall the true Messiah see.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Those dear tokens of His passion</a:t>
            </a:r>
          </a:p>
          <a:p>
            <a:pPr marL="742950" indent="-742950"/>
            <a:r>
              <a:rPr lang="en-GB" dirty="0" smtClean="0"/>
              <a:t>Still His dazzling body bears;</a:t>
            </a:r>
          </a:p>
          <a:p>
            <a:pPr marL="742950" indent="-742950"/>
            <a:r>
              <a:rPr lang="en-GB" dirty="0" smtClean="0"/>
              <a:t>Cause of endless exultation</a:t>
            </a:r>
          </a:p>
          <a:p>
            <a:pPr marL="742950" indent="-742950"/>
            <a:r>
              <a:rPr lang="en-GB" dirty="0" smtClean="0"/>
              <a:t>To His ransomed worshippers;</a:t>
            </a:r>
          </a:p>
          <a:p>
            <a:pPr marL="742950" indent="-742950"/>
            <a:r>
              <a:rPr lang="en-GB" dirty="0" smtClean="0"/>
              <a:t>[: With what rapture :]</a:t>
            </a:r>
          </a:p>
          <a:p>
            <a:pPr marL="742950" indent="-742950"/>
            <a:r>
              <a:rPr lang="en-GB" dirty="0" smtClean="0"/>
              <a:t>Gaze we on those glorious scars!.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Yea, Amen! let all adore Thee,</a:t>
            </a:r>
          </a:p>
          <a:p>
            <a:r>
              <a:rPr lang="en-GB" dirty="0" smtClean="0"/>
              <a:t>High on </a:t>
            </a:r>
            <a:r>
              <a:rPr lang="en-GB" dirty="0" err="1" smtClean="0"/>
              <a:t>Thine</a:t>
            </a:r>
            <a:r>
              <a:rPr lang="en-GB" dirty="0" smtClean="0"/>
              <a:t> eternal throne;</a:t>
            </a:r>
          </a:p>
          <a:p>
            <a:r>
              <a:rPr lang="en-GB" dirty="0" err="1" smtClean="0"/>
              <a:t>Savior</a:t>
            </a:r>
            <a:r>
              <a:rPr lang="en-GB" dirty="0" smtClean="0"/>
              <a:t>, take the power and glory,</a:t>
            </a:r>
          </a:p>
          <a:p>
            <a:r>
              <a:rPr lang="en-GB" dirty="0" smtClean="0"/>
              <a:t>Claim the kingdom for </a:t>
            </a:r>
            <a:r>
              <a:rPr lang="en-GB" dirty="0" err="1" smtClean="0"/>
              <a:t>Thine</a:t>
            </a:r>
            <a:r>
              <a:rPr lang="en-GB" dirty="0" smtClean="0"/>
              <a:t> own;</a:t>
            </a:r>
          </a:p>
          <a:p>
            <a:r>
              <a:rPr lang="en-GB" dirty="0" smtClean="0"/>
              <a:t>|: Hallelujah! :|</a:t>
            </a:r>
          </a:p>
          <a:p>
            <a:r>
              <a:rPr lang="en-GB" dirty="0" smtClean="0"/>
              <a:t>Everlasting God, come down! </a:t>
            </a:r>
            <a:r>
              <a:rPr lang="en-GB" dirty="0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186</Words>
  <Application>Microsoft Office PowerPoint</Application>
  <PresentationFormat>On-screen Show (16:9)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Lo He comes with clouds descending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510</cp:revision>
  <dcterms:created xsi:type="dcterms:W3CDTF">2015-12-30T21:15:25Z</dcterms:created>
  <dcterms:modified xsi:type="dcterms:W3CDTF">2016-01-12T10:43:28Z</dcterms:modified>
</cp:coreProperties>
</file>