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Lord, I want to be a Christian </a:t>
            </a:r>
            <a:r>
              <a:rPr lang="en-GB" dirty="0" smtClean="0"/>
              <a:t>in my </a:t>
            </a:r>
            <a:r>
              <a:rPr lang="en-GB" dirty="0" smtClean="0"/>
              <a:t>heart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Scripture:1 </a:t>
            </a:r>
            <a:r>
              <a:rPr lang="en-GB" sz="2400" b="1" dirty="0" smtClean="0"/>
              <a:t>John 3:2</a:t>
            </a:r>
          </a:p>
          <a:p>
            <a:r>
              <a:rPr lang="en-GB" sz="2400" b="1" dirty="0" err="1" smtClean="0"/>
              <a:t>Source:African</a:t>
            </a:r>
            <a:r>
              <a:rPr lang="en-GB" sz="2400" b="1" dirty="0" smtClean="0"/>
              <a:t>-American spiritual</a:t>
            </a:r>
          </a:p>
          <a:p>
            <a:r>
              <a:rPr lang="en-GB" sz="2400" b="1" dirty="0" err="1" smtClean="0"/>
              <a:t>Meter:Irregular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Key:D</a:t>
            </a:r>
            <a:r>
              <a:rPr lang="en-GB" sz="2400" b="1" dirty="0" smtClean="0"/>
              <a:t> Major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Lord, I want to be a Christian in-a my heart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in-a </a:t>
            </a:r>
            <a:r>
              <a:rPr lang="en-GB" dirty="0" smtClean="0"/>
              <a:t>my heart,</a:t>
            </a:r>
          </a:p>
          <a:p>
            <a:pPr marL="742950" indent="-742950"/>
            <a:r>
              <a:rPr lang="en-GB" dirty="0" smtClean="0"/>
              <a:t>Lord, I want to be a Christian in-a my heart.</a:t>
            </a:r>
          </a:p>
          <a:p>
            <a:pPr marL="742950" indent="-742950"/>
            <a:r>
              <a:rPr lang="en-GB" dirty="0" smtClean="0"/>
              <a:t>In-a my heart, in-a my heart,</a:t>
            </a:r>
          </a:p>
          <a:p>
            <a:pPr marL="742950" indent="-742950"/>
            <a:r>
              <a:rPr lang="en-GB" dirty="0" smtClean="0"/>
              <a:t>Lord, I want to be a Christian in-a my heart.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Lord, I want to be more loving in-a my heart</a:t>
            </a:r>
            <a:r>
              <a:rPr lang="en-GB" dirty="0" smtClean="0"/>
              <a:t>,</a:t>
            </a:r>
          </a:p>
          <a:p>
            <a:r>
              <a:rPr lang="en-GB" dirty="0" smtClean="0"/>
              <a:t>in-a </a:t>
            </a:r>
            <a:r>
              <a:rPr lang="en-GB" dirty="0" smtClean="0"/>
              <a:t>my heart,</a:t>
            </a:r>
          </a:p>
          <a:p>
            <a:r>
              <a:rPr lang="en-GB" dirty="0" smtClean="0"/>
              <a:t>Lord, I want to be more loving in-a my heart,</a:t>
            </a:r>
          </a:p>
          <a:p>
            <a:r>
              <a:rPr lang="en-GB" dirty="0" smtClean="0"/>
              <a:t>In-a my heart, in-a my heart,</a:t>
            </a:r>
          </a:p>
          <a:p>
            <a:r>
              <a:rPr lang="en-GB" dirty="0" smtClean="0"/>
              <a:t>Lord, I want to be more loving in-a my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3 Lord, I want to be more holy in-a my heart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in-a </a:t>
            </a:r>
            <a:r>
              <a:rPr lang="en-GB" dirty="0" smtClean="0"/>
              <a:t>my heart,</a:t>
            </a:r>
          </a:p>
          <a:p>
            <a:pPr marL="742950" indent="-742950"/>
            <a:r>
              <a:rPr lang="en-GB" dirty="0" smtClean="0"/>
              <a:t>Lord, I want to be more holy in-a my heart.</a:t>
            </a:r>
          </a:p>
          <a:p>
            <a:pPr marL="742950" indent="-742950"/>
            <a:r>
              <a:rPr lang="en-GB" dirty="0" smtClean="0"/>
              <a:t>In-a my heart, in-a my heart,</a:t>
            </a:r>
          </a:p>
          <a:p>
            <a:pPr marL="742950" indent="-742950"/>
            <a:r>
              <a:rPr lang="en-GB" dirty="0" smtClean="0"/>
              <a:t>Lord, I want to be more holy in-a my heart.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Lord, I want to be like Jesus in-a my heart</a:t>
            </a:r>
            <a:r>
              <a:rPr lang="en-GB" dirty="0" smtClean="0"/>
              <a:t>,</a:t>
            </a:r>
          </a:p>
          <a:p>
            <a:r>
              <a:rPr lang="en-GB" dirty="0" smtClean="0"/>
              <a:t>in-a </a:t>
            </a:r>
            <a:r>
              <a:rPr lang="en-GB" dirty="0" smtClean="0"/>
              <a:t>my heart,</a:t>
            </a:r>
          </a:p>
          <a:p>
            <a:r>
              <a:rPr lang="en-GB" dirty="0" smtClean="0"/>
              <a:t>Lord, I want to be like Jesus in-a my heart.</a:t>
            </a:r>
          </a:p>
          <a:p>
            <a:r>
              <a:rPr lang="en-GB" dirty="0" smtClean="0"/>
              <a:t>In-a my heart, in-a my heart,</a:t>
            </a:r>
          </a:p>
          <a:p>
            <a:r>
              <a:rPr lang="en-GB" dirty="0" smtClean="0"/>
              <a:t>Lord, I want to be like Jesus in-a my </a:t>
            </a:r>
            <a:r>
              <a:rPr lang="en-GB" dirty="0" smtClean="0"/>
              <a:t>heart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217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Lord, I want to be a Christian in my heart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525</cp:revision>
  <dcterms:created xsi:type="dcterms:W3CDTF">2015-12-30T21:15:25Z</dcterms:created>
  <dcterms:modified xsi:type="dcterms:W3CDTF">2016-01-12T11:12:58Z</dcterms:modified>
</cp:coreProperties>
</file>