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79" r:id="rId6"/>
    <p:sldId id="275" r:id="rId7"/>
    <p:sldId id="280" r:id="rId8"/>
    <p:sldId id="276" r:id="rId9"/>
    <p:sldId id="281" r:id="rId10"/>
    <p:sldId id="277" r:id="rId11"/>
    <p:sldId id="282" r:id="rId12"/>
    <p:sldId id="278" r:id="rId13"/>
    <p:sldId id="283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35" d="100"/>
          <a:sy n="135" d="100"/>
        </p:scale>
        <p:origin x="-342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Lord, I'm Coming Home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Lyrics: William J. Kirkpatrick</a:t>
            </a:r>
          </a:p>
          <a:p>
            <a:r>
              <a:rPr lang="en-GB" sz="2400" b="1" dirty="0" err="1" smtClean="0"/>
              <a:t>Scripture:Luke</a:t>
            </a:r>
            <a:r>
              <a:rPr lang="en-GB" sz="2400" b="1" dirty="0" smtClean="0"/>
              <a:t> 15:18-20</a:t>
            </a:r>
          </a:p>
          <a:p>
            <a:r>
              <a:rPr lang="en-GB" sz="2400" b="1" dirty="0" smtClean="0"/>
              <a:t>Meter: 8.5.8.5 </a:t>
            </a:r>
            <a:r>
              <a:rPr lang="en-GB" sz="2400" b="1" dirty="0" smtClean="0"/>
              <a:t>R.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My only hope, my only plea,</a:t>
            </a:r>
          </a:p>
          <a:p>
            <a:r>
              <a:rPr lang="en-GB" dirty="0" smtClean="0"/>
              <a:t>Now I'm coming home;</a:t>
            </a:r>
          </a:p>
          <a:p>
            <a:r>
              <a:rPr lang="en-GB" dirty="0" smtClean="0"/>
              <a:t>That Jesus died, and died for me,</a:t>
            </a:r>
          </a:p>
          <a:p>
            <a:r>
              <a:rPr lang="en-GB" dirty="0" smtClean="0"/>
              <a:t>Lord, I'm coming home.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Coming home, coming home,</a:t>
            </a:r>
          </a:p>
          <a:p>
            <a:r>
              <a:rPr lang="en-GB" dirty="0" smtClean="0"/>
              <a:t>Nevermore to roam;</a:t>
            </a:r>
          </a:p>
          <a:p>
            <a:r>
              <a:rPr lang="en-GB" dirty="0" smtClean="0"/>
              <a:t>Open wide </a:t>
            </a:r>
            <a:r>
              <a:rPr lang="en-GB" dirty="0" err="1" smtClean="0"/>
              <a:t>Thine</a:t>
            </a:r>
            <a:r>
              <a:rPr lang="en-GB" dirty="0" smtClean="0"/>
              <a:t> arms of love,</a:t>
            </a:r>
          </a:p>
          <a:p>
            <a:r>
              <a:rPr lang="en-GB" dirty="0" smtClean="0"/>
              <a:t>Lord, I'm coming home.</a:t>
            </a:r>
            <a:endParaRPr lang="en-GB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need His cleansing blood I know,</a:t>
            </a:r>
          </a:p>
          <a:p>
            <a:r>
              <a:rPr lang="en-GB" dirty="0" smtClean="0"/>
              <a:t>Now I'm coming home;</a:t>
            </a:r>
          </a:p>
          <a:p>
            <a:r>
              <a:rPr lang="en-GB" dirty="0" smtClean="0"/>
              <a:t>Oh, wash me whiter than the snow,</a:t>
            </a:r>
          </a:p>
          <a:p>
            <a:r>
              <a:rPr lang="en-GB" dirty="0" smtClean="0"/>
              <a:t>Lord, I'm coming home.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Coming home, coming home,</a:t>
            </a:r>
          </a:p>
          <a:p>
            <a:r>
              <a:rPr lang="en-GB" dirty="0" smtClean="0"/>
              <a:t>Nevermore to roam;</a:t>
            </a:r>
          </a:p>
          <a:p>
            <a:r>
              <a:rPr lang="en-GB" dirty="0" smtClean="0"/>
              <a:t>Open wide </a:t>
            </a:r>
            <a:r>
              <a:rPr lang="en-GB" dirty="0" err="1" smtClean="0"/>
              <a:t>Thine</a:t>
            </a:r>
            <a:r>
              <a:rPr lang="en-GB" dirty="0" smtClean="0"/>
              <a:t> arms of love,</a:t>
            </a:r>
          </a:p>
          <a:p>
            <a:r>
              <a:rPr lang="en-GB" dirty="0" smtClean="0"/>
              <a:t>Lord, I'm coming home.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I've wandered far away from God,</a:t>
            </a:r>
          </a:p>
          <a:p>
            <a:pPr marL="742950" indent="-742950"/>
            <a:r>
              <a:rPr lang="en-GB" dirty="0" smtClean="0"/>
              <a:t>Now I'm coming home;</a:t>
            </a:r>
          </a:p>
          <a:p>
            <a:pPr marL="742950" indent="-742950"/>
            <a:r>
              <a:rPr lang="en-GB" dirty="0" smtClean="0"/>
              <a:t>The paths of sin too long I've trod,</a:t>
            </a:r>
          </a:p>
          <a:p>
            <a:pPr marL="742950" indent="-742950"/>
            <a:r>
              <a:rPr lang="en-GB" dirty="0" smtClean="0"/>
              <a:t>Lord, I'm coming home.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Coming home, coming home,</a:t>
            </a:r>
          </a:p>
          <a:p>
            <a:r>
              <a:rPr lang="en-GB" dirty="0" smtClean="0"/>
              <a:t>Nevermore to roam;</a:t>
            </a:r>
          </a:p>
          <a:p>
            <a:r>
              <a:rPr lang="en-GB" dirty="0" smtClean="0"/>
              <a:t>Open wide </a:t>
            </a:r>
            <a:r>
              <a:rPr lang="en-GB" dirty="0" err="1" smtClean="0"/>
              <a:t>Thine</a:t>
            </a:r>
            <a:r>
              <a:rPr lang="en-GB" dirty="0" smtClean="0"/>
              <a:t> arms of love,</a:t>
            </a:r>
          </a:p>
          <a:p>
            <a:r>
              <a:rPr lang="en-GB" dirty="0" smtClean="0"/>
              <a:t>Lord, I'm coming home.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I've wasted many precious years,</a:t>
            </a:r>
          </a:p>
          <a:p>
            <a:pPr marL="742950" indent="-742950"/>
            <a:r>
              <a:rPr lang="en-GB" dirty="0" smtClean="0"/>
              <a:t>Now I'm coming home;</a:t>
            </a:r>
          </a:p>
          <a:p>
            <a:pPr marL="742950" indent="-742950"/>
            <a:r>
              <a:rPr lang="en-GB" dirty="0" smtClean="0"/>
              <a:t>I now repent with bitter tears,</a:t>
            </a:r>
          </a:p>
          <a:p>
            <a:pPr marL="742950" indent="-742950"/>
            <a:r>
              <a:rPr lang="en-GB" dirty="0" smtClean="0"/>
              <a:t>Lord, I'm coming home.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Coming home, coming home,</a:t>
            </a:r>
          </a:p>
          <a:p>
            <a:r>
              <a:rPr lang="en-GB" dirty="0" smtClean="0"/>
              <a:t>Nevermore to roam;</a:t>
            </a:r>
          </a:p>
          <a:p>
            <a:r>
              <a:rPr lang="en-GB" dirty="0" smtClean="0"/>
              <a:t>Open wide </a:t>
            </a:r>
            <a:r>
              <a:rPr lang="en-GB" dirty="0" err="1" smtClean="0"/>
              <a:t>Thine</a:t>
            </a:r>
            <a:r>
              <a:rPr lang="en-GB" dirty="0" smtClean="0"/>
              <a:t> arms of love,</a:t>
            </a:r>
          </a:p>
          <a:p>
            <a:r>
              <a:rPr lang="en-GB" dirty="0" smtClean="0"/>
              <a:t>Lord, I'm coming home.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I'm tired of sin and straying, Lord,</a:t>
            </a:r>
          </a:p>
          <a:p>
            <a:r>
              <a:rPr lang="en-GB" dirty="0" smtClean="0"/>
              <a:t>Now I'm coming home;</a:t>
            </a:r>
          </a:p>
          <a:p>
            <a:r>
              <a:rPr lang="en-GB" dirty="0" smtClean="0"/>
              <a:t>I'll trust Thy love, believe Thy word,</a:t>
            </a:r>
          </a:p>
          <a:p>
            <a:r>
              <a:rPr lang="en-GB" dirty="0" smtClean="0"/>
              <a:t>Lord, I'm coming home.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Coming home, coming home,</a:t>
            </a:r>
          </a:p>
          <a:p>
            <a:r>
              <a:rPr lang="en-GB" dirty="0" smtClean="0"/>
              <a:t>Nevermore to roam;</a:t>
            </a:r>
          </a:p>
          <a:p>
            <a:r>
              <a:rPr lang="en-GB" dirty="0" smtClean="0"/>
              <a:t>Open wide </a:t>
            </a:r>
            <a:r>
              <a:rPr lang="en-GB" dirty="0" err="1" smtClean="0"/>
              <a:t>Thine</a:t>
            </a:r>
            <a:r>
              <a:rPr lang="en-GB" dirty="0" smtClean="0"/>
              <a:t> arms of love,</a:t>
            </a:r>
          </a:p>
          <a:p>
            <a:r>
              <a:rPr lang="en-GB" dirty="0" smtClean="0"/>
              <a:t>Lord, I'm coming home.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My soul is sick, my heart is sore,</a:t>
            </a:r>
          </a:p>
          <a:p>
            <a:r>
              <a:rPr lang="en-GB" dirty="0" smtClean="0"/>
              <a:t>Now I'm coming home;</a:t>
            </a:r>
          </a:p>
          <a:p>
            <a:r>
              <a:rPr lang="en-GB" dirty="0" smtClean="0"/>
              <a:t>My strength renew, my home restore,</a:t>
            </a:r>
          </a:p>
          <a:p>
            <a:r>
              <a:rPr lang="en-GB" dirty="0" smtClean="0"/>
              <a:t>Lord, I'm coming home.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Refrain:</a:t>
            </a:r>
          </a:p>
          <a:p>
            <a:r>
              <a:rPr lang="en-GB" dirty="0" smtClean="0"/>
              <a:t>Coming home, coming home,</a:t>
            </a:r>
          </a:p>
          <a:p>
            <a:r>
              <a:rPr lang="en-GB" dirty="0" smtClean="0"/>
              <a:t>Nevermore to roam;</a:t>
            </a:r>
          </a:p>
          <a:p>
            <a:r>
              <a:rPr lang="en-GB" dirty="0" smtClean="0"/>
              <a:t>Open wide </a:t>
            </a:r>
            <a:r>
              <a:rPr lang="en-GB" dirty="0" err="1" smtClean="0"/>
              <a:t>Thine</a:t>
            </a:r>
            <a:r>
              <a:rPr lang="en-GB" dirty="0" smtClean="0"/>
              <a:t> arms of love,</a:t>
            </a:r>
          </a:p>
          <a:p>
            <a:r>
              <a:rPr lang="en-GB" dirty="0" smtClean="0"/>
              <a:t>Lord, I'm coming home.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1540</TotalTime>
  <Words>334</Words>
  <Application>Microsoft Office PowerPoint</Application>
  <PresentationFormat>On-screen Show (16:9)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Lord, I'm Coming Home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526</cp:revision>
  <dcterms:created xsi:type="dcterms:W3CDTF">2015-12-30T21:15:25Z</dcterms:created>
  <dcterms:modified xsi:type="dcterms:W3CDTF">2016-01-12T11:15:33Z</dcterms:modified>
</cp:coreProperties>
</file>