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9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Lord Of All Hopefulness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Jan </a:t>
            </a:r>
            <a:r>
              <a:rPr lang="en-GB" sz="2400" b="1" dirty="0" err="1" smtClean="0"/>
              <a:t>Struther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No.:4778835</a:t>
            </a:r>
          </a:p>
          <a:p>
            <a:r>
              <a:rPr lang="en-GB" sz="2400" b="1" dirty="0" err="1" smtClean="0"/>
              <a:t>Topic:Means</a:t>
            </a:r>
            <a:r>
              <a:rPr lang="en-GB" sz="2400" b="1" dirty="0" smtClean="0"/>
              <a:t> Of Grace: Prayer, Weddings</a:t>
            </a:r>
          </a:p>
          <a:p>
            <a:r>
              <a:rPr lang="en-GB" sz="2400" b="1" dirty="0" err="1" smtClean="0"/>
              <a:t>Tunes:Slane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Lord </a:t>
            </a:r>
            <a:r>
              <a:rPr lang="en-GB" dirty="0" smtClean="0"/>
              <a:t>of all hopefulness, Lord of all joy,</a:t>
            </a:r>
          </a:p>
          <a:p>
            <a:pPr marL="742950" indent="-742950"/>
            <a:r>
              <a:rPr lang="en-GB" dirty="0" smtClean="0"/>
              <a:t>Whose trust, ever childlike, no cares could destroy,</a:t>
            </a:r>
          </a:p>
          <a:p>
            <a:pPr marL="742950" indent="-742950"/>
            <a:r>
              <a:rPr lang="en-GB" dirty="0" smtClean="0"/>
              <a:t>Be there at our waking, and give us, we pray,</a:t>
            </a:r>
          </a:p>
          <a:p>
            <a:pPr marL="742950" indent="-742950"/>
            <a:r>
              <a:rPr lang="en-GB" dirty="0" smtClean="0"/>
              <a:t>Your bliss in our hearts, Lord, at the break of the 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Lord </a:t>
            </a:r>
            <a:r>
              <a:rPr lang="en-GB" dirty="0" smtClean="0"/>
              <a:t>of all eagerness, Lord of all faith,</a:t>
            </a:r>
          </a:p>
          <a:p>
            <a:r>
              <a:rPr lang="en-GB" dirty="0" smtClean="0"/>
              <a:t>Whose strong hands were </a:t>
            </a:r>
            <a:r>
              <a:rPr lang="en-GB" dirty="0" smtClean="0"/>
              <a:t>skilled</a:t>
            </a:r>
          </a:p>
          <a:p>
            <a:r>
              <a:rPr lang="en-GB" dirty="0" smtClean="0"/>
              <a:t>at </a:t>
            </a:r>
            <a:r>
              <a:rPr lang="en-GB" dirty="0" smtClean="0"/>
              <a:t>the </a:t>
            </a:r>
            <a:r>
              <a:rPr lang="en-GB" dirty="0" err="1" smtClean="0"/>
              <a:t>planeand</a:t>
            </a:r>
            <a:r>
              <a:rPr lang="en-GB" dirty="0" smtClean="0"/>
              <a:t> </a:t>
            </a:r>
            <a:r>
              <a:rPr lang="en-GB" dirty="0" smtClean="0"/>
              <a:t>the lathe,</a:t>
            </a:r>
          </a:p>
          <a:p>
            <a:r>
              <a:rPr lang="en-GB" dirty="0" smtClean="0"/>
              <a:t>Be there at our labours, and give us, we pray,</a:t>
            </a:r>
          </a:p>
          <a:p>
            <a:r>
              <a:rPr lang="en-GB" dirty="0" smtClean="0"/>
              <a:t>Your strength in our hearts, Lord</a:t>
            </a:r>
            <a:r>
              <a:rPr lang="en-GB" dirty="0" smtClean="0"/>
              <a:t>,</a:t>
            </a:r>
          </a:p>
          <a:p>
            <a:r>
              <a:rPr lang="en-GB" dirty="0" smtClean="0"/>
              <a:t>at </a:t>
            </a:r>
            <a:r>
              <a:rPr lang="en-GB" dirty="0" smtClean="0"/>
              <a:t>the noon of the day.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3. Lord </a:t>
            </a:r>
            <a:r>
              <a:rPr lang="en-GB" dirty="0" smtClean="0"/>
              <a:t>of all kindliness, Lord of all grace,</a:t>
            </a:r>
          </a:p>
          <a:p>
            <a:pPr marL="742950" indent="-742950"/>
            <a:r>
              <a:rPr lang="en-GB" dirty="0" smtClean="0"/>
              <a:t>Your hands swift to welcome, your arms to embrace,</a:t>
            </a:r>
          </a:p>
          <a:p>
            <a:pPr marL="742950" indent="-742950"/>
            <a:r>
              <a:rPr lang="en-GB" dirty="0" smtClean="0"/>
              <a:t>Be there at our homing, and give us, we pray</a:t>
            </a:r>
          </a:p>
          <a:p>
            <a:pPr marL="742950" indent="-742950"/>
            <a:r>
              <a:rPr lang="en-GB" dirty="0" smtClean="0"/>
              <a:t>Your love in our hearts, Lord, at the eve of the day.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Lord </a:t>
            </a:r>
            <a:r>
              <a:rPr lang="en-GB" dirty="0" smtClean="0"/>
              <a:t>of all gentleness, Lord of all calm,</a:t>
            </a:r>
          </a:p>
          <a:p>
            <a:r>
              <a:rPr lang="en-GB" dirty="0" smtClean="0"/>
              <a:t>Whose voice is </a:t>
            </a:r>
            <a:r>
              <a:rPr lang="en-GB" dirty="0" smtClean="0"/>
              <a:t>contentment,</a:t>
            </a:r>
          </a:p>
          <a:p>
            <a:r>
              <a:rPr lang="en-GB" dirty="0" smtClean="0"/>
              <a:t> </a:t>
            </a:r>
            <a:r>
              <a:rPr lang="en-GB" dirty="0" smtClean="0"/>
              <a:t>whose presence is balm,</a:t>
            </a:r>
          </a:p>
          <a:p>
            <a:r>
              <a:rPr lang="en-GB" dirty="0" smtClean="0"/>
              <a:t>Be there at our sleeping. and give us, we pray,</a:t>
            </a:r>
          </a:p>
          <a:p>
            <a:r>
              <a:rPr lang="en-GB" dirty="0" smtClean="0"/>
              <a:t>Your peace in our hearts, Lord, at the end of the day.*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227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Lord Of All Hopefulness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516</cp:revision>
  <dcterms:created xsi:type="dcterms:W3CDTF">2015-12-30T21:15:25Z</dcterms:created>
  <dcterms:modified xsi:type="dcterms:W3CDTF">2016-01-12T10:58:06Z</dcterms:modified>
</cp:coreProperties>
</file>