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9" r:id="rId6"/>
    <p:sldId id="275" r:id="rId7"/>
    <p:sldId id="28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Lord, Speak to Me, That I May Speak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Frances R. </a:t>
            </a:r>
            <a:r>
              <a:rPr lang="en-GB" sz="2400" b="1" dirty="0" err="1" smtClean="0"/>
              <a:t>Havergal</a:t>
            </a:r>
            <a:endParaRPr lang="en-GB" sz="2400" b="1" dirty="0" smtClean="0"/>
          </a:p>
          <a:p>
            <a:r>
              <a:rPr lang="en-GB" sz="2400" b="1" dirty="0" err="1" smtClean="0"/>
              <a:t>Scripture:Exodus</a:t>
            </a:r>
            <a:r>
              <a:rPr lang="en-GB" sz="2400" b="1" dirty="0" smtClean="0"/>
              <a:t> 4:12; Colossians 4:6</a:t>
            </a:r>
          </a:p>
          <a:p>
            <a:r>
              <a:rPr lang="en-GB" sz="2400" b="1" dirty="0" smtClean="0"/>
              <a:t>Meter: 8.8.8.8.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Lord, speak to me, that I may speak</a:t>
            </a:r>
          </a:p>
          <a:p>
            <a:pPr marL="742950" indent="-742950"/>
            <a:r>
              <a:rPr lang="en-GB" dirty="0" smtClean="0"/>
              <a:t>In living echoes of Thy tone;</a:t>
            </a:r>
          </a:p>
          <a:p>
            <a:pPr marL="742950" indent="-742950"/>
            <a:r>
              <a:rPr lang="en-GB" dirty="0" smtClean="0"/>
              <a:t>As Thou has sought, so let me seek</a:t>
            </a:r>
          </a:p>
          <a:p>
            <a:pPr marL="742950" indent="-742950"/>
            <a:r>
              <a:rPr lang="en-GB" dirty="0" err="1" smtClean="0"/>
              <a:t>Thine</a:t>
            </a:r>
            <a:r>
              <a:rPr lang="en-GB" dirty="0" smtClean="0"/>
              <a:t> erring children lost and lone.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strengthen me, that while I stand</a:t>
            </a:r>
          </a:p>
          <a:p>
            <a:r>
              <a:rPr lang="en-GB" dirty="0" smtClean="0"/>
              <a:t>Firm on the rock, and strong in Thee,</a:t>
            </a:r>
          </a:p>
          <a:p>
            <a:r>
              <a:rPr lang="en-GB" dirty="0" smtClean="0"/>
              <a:t>I may stretch out a loving hand</a:t>
            </a:r>
          </a:p>
          <a:p>
            <a:r>
              <a:rPr lang="en-GB" dirty="0" smtClean="0"/>
              <a:t>To wrestlers with the troubled sea.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Oh, teach me, Lord, that I may teach</a:t>
            </a:r>
          </a:p>
          <a:p>
            <a:pPr marL="742950" indent="-742950"/>
            <a:r>
              <a:rPr lang="en-GB" dirty="0" smtClean="0"/>
              <a:t>The precious things Thou dost impart;</a:t>
            </a:r>
          </a:p>
          <a:p>
            <a:pPr marL="742950" indent="-742950"/>
            <a:r>
              <a:rPr lang="en-GB" dirty="0" smtClean="0"/>
              <a:t>And wing my words, that they may reach</a:t>
            </a:r>
          </a:p>
          <a:p>
            <a:pPr marL="742950" indent="-742950"/>
            <a:r>
              <a:rPr lang="en-GB" dirty="0" smtClean="0"/>
              <a:t>The hidden depths of many a heart.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give </a:t>
            </a:r>
            <a:r>
              <a:rPr lang="en-GB" dirty="0" err="1" smtClean="0"/>
              <a:t>Thine</a:t>
            </a:r>
            <a:r>
              <a:rPr lang="en-GB" dirty="0" smtClean="0"/>
              <a:t> own sweet rest to me,</a:t>
            </a:r>
          </a:p>
          <a:p>
            <a:r>
              <a:rPr lang="en-GB" dirty="0" smtClean="0"/>
              <a:t>That I may speak with soothing </a:t>
            </a:r>
            <a:r>
              <a:rPr lang="en-GB" dirty="0" err="1" smtClean="0"/>
              <a:t>pow'r</a:t>
            </a:r>
            <a:endParaRPr lang="en-GB" dirty="0" smtClean="0"/>
          </a:p>
          <a:p>
            <a:r>
              <a:rPr lang="en-GB" dirty="0" smtClean="0"/>
              <a:t>A word in season, as from Thee,</a:t>
            </a:r>
          </a:p>
          <a:p>
            <a:r>
              <a:rPr lang="en-GB" dirty="0" smtClean="0"/>
              <a:t>To weary ones in needful hour.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fill me with Thy fullness, Lord,</a:t>
            </a:r>
          </a:p>
          <a:p>
            <a:r>
              <a:rPr lang="en-GB" dirty="0" smtClean="0"/>
              <a:t>Until my very heart </a:t>
            </a:r>
            <a:r>
              <a:rPr lang="en-GB" dirty="0" err="1" smtClean="0"/>
              <a:t>o'erflow</a:t>
            </a:r>
            <a:endParaRPr lang="en-GB" dirty="0" smtClean="0"/>
          </a:p>
          <a:p>
            <a:r>
              <a:rPr lang="en-GB" dirty="0" smtClean="0"/>
              <a:t>In kindling thought and glowing word,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love to tell, Thy praise to show.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use me, Lord, use even me,</a:t>
            </a:r>
          </a:p>
          <a:p>
            <a:r>
              <a:rPr lang="en-GB" dirty="0" smtClean="0"/>
              <a:t>Just as Thou wilt, and when, and where,</a:t>
            </a:r>
          </a:p>
          <a:p>
            <a:r>
              <a:rPr lang="en-GB" dirty="0" smtClean="0"/>
              <a:t>Until Thy blessed face I see,</a:t>
            </a:r>
          </a:p>
          <a:p>
            <a:r>
              <a:rPr lang="en-GB" dirty="0" smtClean="0"/>
              <a:t>Thy rest, Thy joy, Thy glory share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232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Lord, Speak to Me, That I May Speak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528</cp:revision>
  <dcterms:created xsi:type="dcterms:W3CDTF">2015-12-30T21:15:25Z</dcterms:created>
  <dcterms:modified xsi:type="dcterms:W3CDTF">2016-01-12T11:18:21Z</dcterms:modified>
</cp:coreProperties>
</file>