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79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371" autoAdjust="0"/>
    <p:restoredTop sz="94660"/>
  </p:normalViewPr>
  <p:slideViewPr>
    <p:cSldViewPr>
      <p:cViewPr varScale="1">
        <p:scale>
          <a:sx n="135" d="100"/>
          <a:sy n="135" d="100"/>
        </p:scale>
        <p:origin x="-396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Love Divine, All Loves Excelling</a:t>
            </a:r>
            <a:endParaRPr lang="en-GB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Lyrics: Charles Wesley</a:t>
            </a:r>
          </a:p>
          <a:p>
            <a:r>
              <a:rPr lang="en-GB" sz="2400" b="1" dirty="0" smtClean="0"/>
              <a:t>Scripture:1 John 4:16</a:t>
            </a:r>
          </a:p>
          <a:p>
            <a:r>
              <a:rPr lang="en-GB" sz="2400" b="1" dirty="0" smtClean="0"/>
              <a:t>Meter: 8.7.8.7 </a:t>
            </a:r>
            <a:r>
              <a:rPr lang="en-GB" sz="2400" b="1" dirty="0" smtClean="0"/>
              <a:t>D 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Love divine, all loves excelling,</a:t>
            </a:r>
          </a:p>
          <a:p>
            <a:pPr marL="742950" indent="-742950"/>
            <a:r>
              <a:rPr lang="en-GB" dirty="0" smtClean="0"/>
              <a:t>Joy of Heav'n to earth come down;</a:t>
            </a:r>
          </a:p>
          <a:p>
            <a:pPr marL="742950" indent="-742950"/>
            <a:r>
              <a:rPr lang="en-GB" dirty="0" smtClean="0"/>
              <a:t>Fix in us thy humble dwelling;</a:t>
            </a:r>
          </a:p>
          <a:p>
            <a:pPr marL="742950" indent="-742950"/>
            <a:r>
              <a:rPr lang="en-GB" dirty="0" smtClean="0"/>
              <a:t>All thy faithful mercies crown!</a:t>
            </a:r>
          </a:p>
          <a:p>
            <a:pPr marL="742950" indent="-742950"/>
            <a:r>
              <a:rPr lang="en-GB" dirty="0" smtClean="0"/>
              <a:t>Jesus, Thou art all compassion,</a:t>
            </a:r>
          </a:p>
          <a:p>
            <a:pPr marL="742950" indent="-742950"/>
            <a:r>
              <a:rPr lang="en-GB" dirty="0" smtClean="0"/>
              <a:t>Pure unbounded love Thou art;</a:t>
            </a:r>
          </a:p>
          <a:p>
            <a:pPr marL="742950" indent="-742950"/>
            <a:r>
              <a:rPr lang="en-GB" dirty="0" smtClean="0"/>
              <a:t>Visit us with Thy salvation,</a:t>
            </a:r>
          </a:p>
          <a:p>
            <a:pPr marL="742950" indent="-742950"/>
            <a:r>
              <a:rPr lang="en-GB" dirty="0" smtClean="0"/>
              <a:t>Enter every trembling heart.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Breathe, O breathe Thy loving Spirit</a:t>
            </a:r>
          </a:p>
          <a:p>
            <a:r>
              <a:rPr lang="en-GB" dirty="0" smtClean="0"/>
              <a:t>Into every troubled breast!</a:t>
            </a:r>
          </a:p>
          <a:p>
            <a:r>
              <a:rPr lang="en-GB" dirty="0" smtClean="0"/>
              <a:t>Let us all in Thee inherit;</a:t>
            </a:r>
          </a:p>
          <a:p>
            <a:r>
              <a:rPr lang="en-GB" dirty="0" smtClean="0"/>
              <a:t>Let us find that second rest.</a:t>
            </a:r>
          </a:p>
          <a:p>
            <a:r>
              <a:rPr lang="en-GB" dirty="0" smtClean="0"/>
              <a:t>Take away our bent to sinning;</a:t>
            </a:r>
          </a:p>
          <a:p>
            <a:r>
              <a:rPr lang="en-GB" dirty="0" smtClean="0"/>
              <a:t>Alpha and Omega be;</a:t>
            </a:r>
          </a:p>
          <a:p>
            <a:r>
              <a:rPr lang="en-GB" dirty="0" smtClean="0"/>
              <a:t>End of faith, as its beginning,</a:t>
            </a:r>
          </a:p>
          <a:p>
            <a:r>
              <a:rPr lang="en-GB" dirty="0" smtClean="0"/>
              <a:t>Set our hearts at liberty.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Come, Almighty to deliver,</a:t>
            </a:r>
          </a:p>
          <a:p>
            <a:pPr marL="742950" indent="-742950"/>
            <a:r>
              <a:rPr lang="en-GB" dirty="0" smtClean="0"/>
              <a:t>Let us all Thy life receive;</a:t>
            </a:r>
          </a:p>
          <a:p>
            <a:pPr marL="742950" indent="-742950"/>
            <a:r>
              <a:rPr lang="en-GB" dirty="0" smtClean="0"/>
              <a:t>Suddenly return, and never,</a:t>
            </a:r>
          </a:p>
          <a:p>
            <a:pPr marL="742950" indent="-742950"/>
            <a:r>
              <a:rPr lang="en-GB" dirty="0" smtClean="0"/>
              <a:t>Nevermore Thy temples leave.</a:t>
            </a:r>
          </a:p>
          <a:p>
            <a:pPr marL="742950" indent="-742950"/>
            <a:r>
              <a:rPr lang="en-GB" dirty="0" smtClean="0"/>
              <a:t>Thee we would be always blessing,</a:t>
            </a:r>
          </a:p>
          <a:p>
            <a:pPr marL="742950" indent="-742950"/>
            <a:r>
              <a:rPr lang="en-GB" dirty="0" smtClean="0"/>
              <a:t>Serve Thee as Thy hosts above,</a:t>
            </a:r>
          </a:p>
          <a:p>
            <a:pPr marL="742950" indent="-742950"/>
            <a:r>
              <a:rPr lang="en-GB" dirty="0" smtClean="0"/>
              <a:t>Pray and praise Thee without ceasing,</a:t>
            </a:r>
          </a:p>
          <a:p>
            <a:pPr marL="742950" indent="-742950"/>
            <a:r>
              <a:rPr lang="en-GB" dirty="0" smtClean="0"/>
              <a:t>Glory in Thy perfect love.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Finish, then, Thy new creation;</a:t>
            </a:r>
          </a:p>
          <a:p>
            <a:r>
              <a:rPr lang="en-GB" dirty="0" smtClean="0"/>
              <a:t>Pure and spotless let us be;</a:t>
            </a:r>
          </a:p>
          <a:p>
            <a:r>
              <a:rPr lang="en-GB" dirty="0" smtClean="0"/>
              <a:t>Let us see Thy great salvation</a:t>
            </a:r>
          </a:p>
          <a:p>
            <a:r>
              <a:rPr lang="en-GB" dirty="0" smtClean="0"/>
              <a:t>Perfectly restored in Thee;</a:t>
            </a:r>
          </a:p>
          <a:p>
            <a:r>
              <a:rPr lang="en-GB" dirty="0" smtClean="0"/>
              <a:t>Changed from glory into glory,</a:t>
            </a:r>
          </a:p>
          <a:p>
            <a:r>
              <a:rPr lang="en-GB" dirty="0" smtClean="0"/>
              <a:t>Till in Heav'n we take our place,</a:t>
            </a:r>
          </a:p>
          <a:p>
            <a:r>
              <a:rPr lang="en-GB" dirty="0" smtClean="0"/>
              <a:t>Till we cast our crowns before Thee,</a:t>
            </a:r>
          </a:p>
          <a:p>
            <a:r>
              <a:rPr lang="en-GB" dirty="0" smtClean="0"/>
              <a:t>Lost in wonder, love, and praise</a:t>
            </a:r>
            <a:r>
              <a:rPr lang="en-GB" dirty="0" smtClean="0"/>
              <a:t>. 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1551</TotalTime>
  <Words>231</Words>
  <Application>Microsoft Office PowerPoint</Application>
  <PresentationFormat>On-screen Show (16:9)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Love Divine, All Loves Excelling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535</cp:revision>
  <dcterms:created xsi:type="dcterms:W3CDTF">2015-12-30T21:15:25Z</dcterms:created>
  <dcterms:modified xsi:type="dcterms:W3CDTF">2016-01-12T11:26:29Z</dcterms:modified>
</cp:coreProperties>
</file>