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9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Loved With Everlasting Love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George Wade </a:t>
            </a:r>
            <a:r>
              <a:rPr lang="en-GB" sz="2400" b="1" dirty="0" smtClean="0"/>
              <a:t>Robinson,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Life Of Holiness,</a:t>
            </a:r>
          </a:p>
          <a:p>
            <a:r>
              <a:rPr lang="en-GB" sz="2400" b="1" dirty="0" smtClean="0"/>
              <a:t>Praise and </a:t>
            </a:r>
            <a:r>
              <a:rPr lang="en-GB" sz="2400" b="1" dirty="0" smtClean="0"/>
              <a:t>Thanksgiving, </a:t>
            </a:r>
            <a:r>
              <a:rPr lang="en-GB" sz="2400" b="1" dirty="0" err="1" smtClean="0"/>
              <a:t>Tunes:Ramsgate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Titchfield</a:t>
            </a:r>
            <a:endParaRPr lang="en-GB" sz="2400" b="1" dirty="0" smtClean="0"/>
          </a:p>
          <a:p>
            <a:r>
              <a:rPr lang="en-GB" sz="2400" b="1" dirty="0" smtClean="0"/>
              <a:t>Meter:7.7.7.7.D.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Loved with everlasting love,</a:t>
            </a:r>
          </a:p>
          <a:p>
            <a:pPr marL="742950" indent="-742950"/>
            <a:r>
              <a:rPr lang="en-GB" dirty="0" smtClean="0"/>
              <a:t>Led by grace that love to know;</a:t>
            </a:r>
          </a:p>
          <a:p>
            <a:pPr marL="742950" indent="-742950"/>
            <a:r>
              <a:rPr lang="en-GB" dirty="0" smtClean="0"/>
              <a:t>Spirit, breathing from above,</a:t>
            </a:r>
          </a:p>
          <a:p>
            <a:pPr marL="742950" indent="-742950"/>
            <a:r>
              <a:rPr lang="en-GB" dirty="0" smtClean="0"/>
              <a:t>Thou hast taught me this is so.</a:t>
            </a:r>
          </a:p>
          <a:p>
            <a:pPr marL="742950" indent="-742950"/>
            <a:r>
              <a:rPr lang="en-GB" dirty="0" smtClean="0"/>
              <a:t>O this full and perfect peace!</a:t>
            </a:r>
          </a:p>
          <a:p>
            <a:pPr marL="742950" indent="-742950"/>
            <a:r>
              <a:rPr lang="en-GB" dirty="0" smtClean="0"/>
              <a:t>O this transport all divine!</a:t>
            </a:r>
          </a:p>
          <a:p>
            <a:pPr marL="742950" indent="-742950"/>
            <a:r>
              <a:rPr lang="en-GB" dirty="0" smtClean="0"/>
              <a:t>In a love which cannot cease</a:t>
            </a:r>
          </a:p>
          <a:p>
            <a:pPr marL="742950" indent="-742950"/>
            <a:r>
              <a:rPr lang="en-GB" dirty="0" smtClean="0"/>
              <a:t>I am his and he is mine.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Heaven above is softer blue,</a:t>
            </a:r>
          </a:p>
          <a:p>
            <a:r>
              <a:rPr lang="en-GB" dirty="0" smtClean="0"/>
              <a:t>Earth around is sweeter green;</a:t>
            </a:r>
          </a:p>
          <a:p>
            <a:r>
              <a:rPr lang="en-GB" dirty="0" smtClean="0"/>
              <a:t>Something lives in every hue,</a:t>
            </a:r>
          </a:p>
          <a:p>
            <a:r>
              <a:rPr lang="en-GB" dirty="0" err="1" smtClean="0"/>
              <a:t>Christless</a:t>
            </a:r>
            <a:r>
              <a:rPr lang="en-GB" dirty="0" smtClean="0"/>
              <a:t> eyes have never seen;</a:t>
            </a:r>
          </a:p>
          <a:p>
            <a:r>
              <a:rPr lang="en-GB" dirty="0" smtClean="0"/>
              <a:t>Birds with gladder songs </a:t>
            </a:r>
            <a:r>
              <a:rPr lang="en-GB" dirty="0" err="1" smtClean="0"/>
              <a:t>o'erflow</a:t>
            </a:r>
            <a:r>
              <a:rPr lang="en-GB" dirty="0" smtClean="0"/>
              <a:t>,</a:t>
            </a:r>
          </a:p>
          <a:p>
            <a:r>
              <a:rPr lang="en-GB" dirty="0" smtClean="0"/>
              <a:t>Flowers with deeper beauties shine,</a:t>
            </a:r>
          </a:p>
          <a:p>
            <a:r>
              <a:rPr lang="en-GB" dirty="0" smtClean="0"/>
              <a:t>Since I know, as now I know,</a:t>
            </a:r>
          </a:p>
          <a:p>
            <a:r>
              <a:rPr lang="en-GB" dirty="0" smtClean="0"/>
              <a:t>I am his and he is mine.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</a:t>
            </a:r>
            <a:r>
              <a:rPr lang="en-GB" dirty="0" smtClean="0"/>
              <a:t>3</a:t>
            </a:r>
          </a:p>
          <a:p>
            <a:pPr marL="742950" indent="-742950"/>
            <a:r>
              <a:rPr lang="en-GB" dirty="0" smtClean="0"/>
              <a:t>His </a:t>
            </a:r>
            <a:r>
              <a:rPr lang="en-GB" dirty="0" err="1" smtClean="0"/>
              <a:t>for ever</a:t>
            </a:r>
            <a:r>
              <a:rPr lang="en-GB" dirty="0" smtClean="0"/>
              <a:t>, only his;</a:t>
            </a:r>
          </a:p>
          <a:p>
            <a:pPr marL="742950" indent="-742950"/>
            <a:r>
              <a:rPr lang="en-GB" dirty="0" smtClean="0"/>
              <a:t>Who the Lord and me shall part?</a:t>
            </a:r>
          </a:p>
          <a:p>
            <a:pPr marL="742950" indent="-742950"/>
            <a:r>
              <a:rPr lang="en-GB" dirty="0" smtClean="0"/>
              <a:t>Ah with what a rest of bliss</a:t>
            </a:r>
          </a:p>
          <a:p>
            <a:pPr marL="742950" indent="-742950"/>
            <a:r>
              <a:rPr lang="en-GB" dirty="0" smtClean="0"/>
              <a:t>Christ can fill the loving heart.</a:t>
            </a:r>
          </a:p>
          <a:p>
            <a:pPr marL="742950" indent="-742950"/>
            <a:r>
              <a:rPr lang="en-GB" dirty="0" smtClean="0"/>
              <a:t>Heaven and earth may fade and flee,</a:t>
            </a:r>
          </a:p>
          <a:p>
            <a:pPr marL="742950" indent="-742950"/>
            <a:r>
              <a:rPr lang="en-GB" dirty="0" smtClean="0"/>
              <a:t>First-born light in gloom decline,</a:t>
            </a:r>
          </a:p>
          <a:p>
            <a:pPr marL="742950" indent="-742950"/>
            <a:r>
              <a:rPr lang="en-GB" dirty="0" smtClean="0"/>
              <a:t>But, throughout eternity,</a:t>
            </a:r>
          </a:p>
          <a:p>
            <a:pPr marL="742950" indent="-742950"/>
            <a:r>
              <a:rPr lang="en-GB" dirty="0" smtClean="0"/>
              <a:t>I am his and he is mine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202</Words>
  <Application>Microsoft Office PowerPoint</Application>
  <PresentationFormat>On-screen Show (16:9)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Loved With Everlasting Love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539</cp:revision>
  <dcterms:created xsi:type="dcterms:W3CDTF">2015-12-30T21:15:25Z</dcterms:created>
  <dcterms:modified xsi:type="dcterms:W3CDTF">2016-01-12T11:29:48Z</dcterms:modified>
</cp:coreProperties>
</file>