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Loved With Everlasting Love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 and Music: Robert Lowry, 1874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Low in the grave He lay, Jesus my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Waiting the coming day, Jesus my Lord!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Up from the grave He arose,</a:t>
            </a:r>
          </a:p>
          <a:p>
            <a:r>
              <a:rPr lang="en-GB" dirty="0" smtClean="0"/>
              <a:t>With a mighty triumph o'er His foes,</a:t>
            </a:r>
          </a:p>
          <a:p>
            <a:r>
              <a:rPr lang="en-GB" dirty="0" smtClean="0"/>
              <a:t>He arose a Victor from the dark domain,</a:t>
            </a:r>
          </a:p>
          <a:p>
            <a:r>
              <a:rPr lang="en-GB" dirty="0" smtClean="0"/>
              <a:t>And He lives forever, with His saints to reign.</a:t>
            </a:r>
          </a:p>
          <a:p>
            <a:r>
              <a:rPr lang="en-GB" dirty="0" smtClean="0"/>
              <a:t>He arose! He arose!</a:t>
            </a:r>
          </a:p>
          <a:p>
            <a:r>
              <a:rPr lang="en-GB" dirty="0" smtClean="0"/>
              <a:t>Hallelujah! Christ arose!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Vainly they watch His bed, Jesus my </a:t>
            </a:r>
            <a:r>
              <a:rPr lang="en-GB" dirty="0" err="1" smtClean="0"/>
              <a:t>Savior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Vainly they seal the dead, Jesus my Lord!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 from the grave He arose,</a:t>
            </a:r>
          </a:p>
          <a:p>
            <a:r>
              <a:rPr lang="en-GB" dirty="0" smtClean="0"/>
              <a:t>With a mighty triumph o'er His foes,</a:t>
            </a:r>
          </a:p>
          <a:p>
            <a:r>
              <a:rPr lang="en-GB" dirty="0" smtClean="0"/>
              <a:t>He arose a Victor from the dark domain,</a:t>
            </a:r>
          </a:p>
          <a:p>
            <a:r>
              <a:rPr lang="en-GB" dirty="0" smtClean="0"/>
              <a:t>And He lives forever, with His saints to reign.</a:t>
            </a:r>
          </a:p>
          <a:p>
            <a:r>
              <a:rPr lang="en-GB" dirty="0" smtClean="0"/>
              <a:t>He arose! He arose!</a:t>
            </a:r>
          </a:p>
          <a:p>
            <a:r>
              <a:rPr lang="en-GB" dirty="0" smtClean="0"/>
              <a:t>Hallelujah! Christ arose!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Death cannot keep its Prey, Jesus my </a:t>
            </a:r>
            <a:r>
              <a:rPr lang="en-GB" dirty="0" err="1" smtClean="0"/>
              <a:t>Savior</a:t>
            </a:r>
            <a:r>
              <a:rPr lang="en-GB" dirty="0" smtClean="0"/>
              <a:t>;</a:t>
            </a:r>
          </a:p>
          <a:p>
            <a:r>
              <a:rPr lang="en-GB" dirty="0" smtClean="0"/>
              <a:t>He tore the bars away, Jesus my Lord</a:t>
            </a:r>
            <a:r>
              <a:rPr lang="en-GB" dirty="0" smtClean="0"/>
              <a:t>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Up from the grave He arose,</a:t>
            </a:r>
          </a:p>
          <a:p>
            <a:r>
              <a:rPr lang="en-GB" dirty="0" smtClean="0"/>
              <a:t>With a mighty triumph o'er His foes,</a:t>
            </a:r>
          </a:p>
          <a:p>
            <a:r>
              <a:rPr lang="en-GB" dirty="0" smtClean="0"/>
              <a:t>He arose a Victor from the dark domain,</a:t>
            </a:r>
          </a:p>
          <a:p>
            <a:r>
              <a:rPr lang="en-GB" dirty="0" smtClean="0"/>
              <a:t>And He lives forever, with His saints to reign.</a:t>
            </a:r>
          </a:p>
          <a:p>
            <a:r>
              <a:rPr lang="en-GB" dirty="0" smtClean="0"/>
              <a:t>He arose! He arose!</a:t>
            </a:r>
          </a:p>
          <a:p>
            <a:r>
              <a:rPr lang="en-GB" dirty="0" smtClean="0"/>
              <a:t>Hallelujah! Christ arose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213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Loved With Everlasting Love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541</cp:revision>
  <dcterms:created xsi:type="dcterms:W3CDTF">2015-12-30T21:15:25Z</dcterms:created>
  <dcterms:modified xsi:type="dcterms:W3CDTF">2016-01-12T11:32:58Z</dcterms:modified>
</cp:coreProperties>
</file>