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Majestic Sweetness Sits Enthroned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Samuel </a:t>
            </a:r>
            <a:r>
              <a:rPr lang="en-GB" sz="2400" b="1" dirty="0" err="1" smtClean="0"/>
              <a:t>Stennett</a:t>
            </a:r>
            <a:r>
              <a:rPr lang="en-GB" sz="2400" b="1" dirty="0" smtClean="0"/>
              <a:t>, 1787. </a:t>
            </a:r>
          </a:p>
          <a:p>
            <a:r>
              <a:rPr lang="en-GB" sz="2400" b="1" dirty="0" smtClean="0"/>
              <a:t>Music: Thomas Hastings, 1837</a:t>
            </a:r>
            <a:r>
              <a:rPr lang="en-GB" sz="2400" b="1" dirty="0" smtClean="0"/>
              <a:t>.</a:t>
            </a:r>
          </a:p>
          <a:p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Since from His bounty I receive</a:t>
            </a:r>
          </a:p>
          <a:p>
            <a:r>
              <a:rPr lang="en-GB" dirty="0" smtClean="0"/>
              <a:t>Such proofs of love divine,</a:t>
            </a:r>
          </a:p>
          <a:p>
            <a:r>
              <a:rPr lang="en-GB" dirty="0" smtClean="0"/>
              <a:t>Had I a thousand hearts to give,</a:t>
            </a:r>
          </a:p>
          <a:p>
            <a:r>
              <a:rPr lang="en-GB" dirty="0" smtClean="0"/>
              <a:t>Lord, they should all be </a:t>
            </a:r>
            <a:r>
              <a:rPr lang="en-GB" dirty="0" err="1" smtClean="0"/>
              <a:t>Thine</a:t>
            </a:r>
            <a:r>
              <a:rPr lang="en-GB" dirty="0" smtClean="0"/>
              <a:t>,</a:t>
            </a:r>
          </a:p>
          <a:p>
            <a:r>
              <a:rPr lang="en-GB" dirty="0" smtClean="0"/>
              <a:t>Lord, they should all be </a:t>
            </a:r>
            <a:r>
              <a:rPr lang="en-GB" dirty="0" err="1" smtClean="0"/>
              <a:t>Thine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Majestic sweetness sits enthroned</a:t>
            </a:r>
          </a:p>
          <a:p>
            <a:pPr marL="742950" indent="-742950"/>
            <a:r>
              <a:rPr lang="en-GB" dirty="0" smtClean="0"/>
              <a:t>Upon the </a:t>
            </a:r>
            <a:r>
              <a:rPr lang="en-GB" dirty="0" err="1" smtClean="0"/>
              <a:t>Savior's</a:t>
            </a:r>
            <a:r>
              <a:rPr lang="en-GB" dirty="0" smtClean="0"/>
              <a:t> brow;</a:t>
            </a:r>
          </a:p>
          <a:p>
            <a:pPr marL="742950" indent="-742950"/>
            <a:r>
              <a:rPr lang="en-GB" dirty="0" smtClean="0"/>
              <a:t>His head with radiant glories crowned,</a:t>
            </a:r>
          </a:p>
          <a:p>
            <a:pPr marL="742950" indent="-742950"/>
            <a:r>
              <a:rPr lang="en-GB" dirty="0" smtClean="0"/>
              <a:t>His lips with grace </a:t>
            </a:r>
            <a:r>
              <a:rPr lang="en-GB" dirty="0" err="1" smtClean="0"/>
              <a:t>o'erflow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His lips with grace </a:t>
            </a:r>
            <a:r>
              <a:rPr lang="en-GB" dirty="0" err="1" smtClean="0"/>
              <a:t>o'erflow</a:t>
            </a:r>
            <a:r>
              <a:rPr lang="en-GB" dirty="0" smtClean="0"/>
              <a:t>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 Christ, the Lord, let every tongue</a:t>
            </a:r>
          </a:p>
          <a:p>
            <a:r>
              <a:rPr lang="en-GB" dirty="0" smtClean="0"/>
              <a:t>Its noblest tribute bring</a:t>
            </a:r>
          </a:p>
          <a:p>
            <a:r>
              <a:rPr lang="en-GB" dirty="0" smtClean="0"/>
              <a:t>When He's the subject of the song,</a:t>
            </a:r>
          </a:p>
          <a:p>
            <a:r>
              <a:rPr lang="en-GB" dirty="0" smtClean="0"/>
              <a:t>Who can refuse to sing?</a:t>
            </a:r>
          </a:p>
          <a:p>
            <a:r>
              <a:rPr lang="en-GB" dirty="0" smtClean="0"/>
              <a:t>Who can refuse to sing?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Survey the beauties of His face,</a:t>
            </a:r>
          </a:p>
          <a:p>
            <a:pPr marL="742950" indent="-742950"/>
            <a:r>
              <a:rPr lang="en-GB" dirty="0" smtClean="0"/>
              <a:t>And on His glories dwell;</a:t>
            </a:r>
          </a:p>
          <a:p>
            <a:pPr marL="742950" indent="-742950"/>
            <a:r>
              <a:rPr lang="en-GB" dirty="0" smtClean="0"/>
              <a:t>Think of the wonders of His grace,</a:t>
            </a:r>
          </a:p>
          <a:p>
            <a:pPr marL="742950" indent="-742950"/>
            <a:r>
              <a:rPr lang="en-GB" dirty="0" smtClean="0"/>
              <a:t>And all His triumphs tell,</a:t>
            </a:r>
          </a:p>
          <a:p>
            <a:pPr marL="742950" indent="-742950"/>
            <a:r>
              <a:rPr lang="en-GB" dirty="0" smtClean="0"/>
              <a:t>And all His triumphs tell.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mortal can with Him compare</a:t>
            </a:r>
          </a:p>
          <a:p>
            <a:r>
              <a:rPr lang="en-GB" dirty="0" smtClean="0"/>
              <a:t>Among the sons of men;</a:t>
            </a:r>
          </a:p>
          <a:p>
            <a:r>
              <a:rPr lang="en-GB" dirty="0" smtClean="0"/>
              <a:t>Fairer is He than all the fair</a:t>
            </a:r>
          </a:p>
          <a:p>
            <a:r>
              <a:rPr lang="en-GB" dirty="0" smtClean="0"/>
              <a:t>Who fill the </a:t>
            </a:r>
            <a:r>
              <a:rPr lang="en-GB" dirty="0" err="1" smtClean="0"/>
              <a:t>heav'nly</a:t>
            </a:r>
            <a:r>
              <a:rPr lang="en-GB" dirty="0" smtClean="0"/>
              <a:t> train,</a:t>
            </a:r>
          </a:p>
          <a:p>
            <a:r>
              <a:rPr lang="en-GB" dirty="0" smtClean="0"/>
              <a:t>Who fill the </a:t>
            </a:r>
            <a:r>
              <a:rPr lang="en-GB" dirty="0" err="1" smtClean="0"/>
              <a:t>heav'nly</a:t>
            </a:r>
            <a:r>
              <a:rPr lang="en-GB" dirty="0" smtClean="0"/>
              <a:t> train.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 saw me plunged in deep distress</a:t>
            </a:r>
          </a:p>
          <a:p>
            <a:r>
              <a:rPr lang="en-GB" dirty="0" smtClean="0"/>
              <a:t>And flew to my relief;</a:t>
            </a:r>
          </a:p>
          <a:p>
            <a:r>
              <a:rPr lang="en-GB" dirty="0" smtClean="0"/>
              <a:t>For me He bore the shameful cross</a:t>
            </a:r>
          </a:p>
          <a:p>
            <a:r>
              <a:rPr lang="en-GB" dirty="0" smtClean="0"/>
              <a:t>And carried all my grief,</a:t>
            </a:r>
          </a:p>
          <a:p>
            <a:r>
              <a:rPr lang="en-GB" dirty="0" smtClean="0"/>
              <a:t>And carried all my grief.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His hand a thousand blessings pours</a:t>
            </a:r>
          </a:p>
          <a:p>
            <a:r>
              <a:rPr lang="en-GB" dirty="0" smtClean="0"/>
              <a:t>Upon my guilty head:</a:t>
            </a:r>
          </a:p>
          <a:p>
            <a:r>
              <a:rPr lang="en-GB" dirty="0" smtClean="0"/>
              <a:t>His presence gilds my darkest hours,</a:t>
            </a:r>
          </a:p>
          <a:p>
            <a:r>
              <a:rPr lang="en-GB" dirty="0" smtClean="0"/>
              <a:t>And guards my sleeping bed,</a:t>
            </a:r>
          </a:p>
          <a:p>
            <a:r>
              <a:rPr lang="en-GB" dirty="0" smtClean="0"/>
              <a:t>And guards my sleeping bed.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Him I owe my life and breath</a:t>
            </a:r>
          </a:p>
          <a:p>
            <a:r>
              <a:rPr lang="en-GB" dirty="0" smtClean="0"/>
              <a:t>And all the joys I have;</a:t>
            </a:r>
          </a:p>
          <a:p>
            <a:r>
              <a:rPr lang="en-GB" dirty="0" smtClean="0"/>
              <a:t>He makes me triumph over death</a:t>
            </a:r>
          </a:p>
          <a:p>
            <a:r>
              <a:rPr lang="en-GB" dirty="0" smtClean="0"/>
              <a:t>And saves me from the grave,</a:t>
            </a:r>
          </a:p>
          <a:p>
            <a:r>
              <a:rPr lang="en-GB" dirty="0" smtClean="0"/>
              <a:t>And saves me from the grave.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Heav'n, the place of His abode,</a:t>
            </a:r>
          </a:p>
          <a:p>
            <a:r>
              <a:rPr lang="en-GB" dirty="0" smtClean="0"/>
              <a:t>He brings my weary feet;</a:t>
            </a:r>
          </a:p>
          <a:p>
            <a:r>
              <a:rPr lang="en-GB" dirty="0" smtClean="0"/>
              <a:t>Shows me the glories of my God,</a:t>
            </a:r>
          </a:p>
          <a:p>
            <a:r>
              <a:rPr lang="en-GB" dirty="0" smtClean="0"/>
              <a:t>And makes my joys complete,</a:t>
            </a:r>
          </a:p>
          <a:p>
            <a:r>
              <a:rPr lang="en-GB" dirty="0" smtClean="0"/>
              <a:t>And makes my joys complete.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313</Words>
  <Application>Microsoft Office PowerPoint</Application>
  <PresentationFormat>On-screen Show (16:9)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Majestic Sweetness Sits Enthroned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542</cp:revision>
  <dcterms:created xsi:type="dcterms:W3CDTF">2015-12-30T21:15:25Z</dcterms:created>
  <dcterms:modified xsi:type="dcterms:W3CDTF">2016-01-12T16:49:14Z</dcterms:modified>
</cp:coreProperties>
</file>