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71" autoAdjust="0"/>
    <p:restoredTop sz="94660"/>
  </p:normalViewPr>
  <p:slideViewPr>
    <p:cSldViewPr>
      <p:cViewPr varScale="1">
        <p:scale>
          <a:sx n="146" d="100"/>
          <a:sy n="146" d="100"/>
        </p:scale>
        <p:origin x="-96" y="-1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Many and Great, O God</a:t>
            </a:r>
            <a:endParaRPr lang="en-GB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Words: Joseph </a:t>
            </a:r>
            <a:r>
              <a:rPr lang="en-GB" sz="2400" b="1" dirty="0" err="1" smtClean="0"/>
              <a:t>Renville</a:t>
            </a:r>
            <a:r>
              <a:rPr lang="en-GB" sz="2400" b="1" dirty="0" smtClean="0"/>
              <a:t>, 1842. </a:t>
            </a:r>
          </a:p>
          <a:p>
            <a:r>
              <a:rPr lang="en-GB" sz="2400" b="1" dirty="0" smtClean="0"/>
              <a:t>Music: American Indian tune</a:t>
            </a:r>
            <a:r>
              <a:rPr lang="en-GB" sz="2400" b="1" dirty="0" smtClean="0"/>
              <a:t>. 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Many and great, O God, are Thy things,</a:t>
            </a:r>
          </a:p>
          <a:p>
            <a:pPr marL="742950" indent="-742950"/>
            <a:r>
              <a:rPr lang="en-GB" dirty="0" smtClean="0"/>
              <a:t>Maker of earth and sky;</a:t>
            </a:r>
          </a:p>
          <a:p>
            <a:pPr marL="742950" indent="-742950"/>
            <a:r>
              <a:rPr lang="en-GB" dirty="0" smtClean="0"/>
              <a:t>Thy hands have set the heavens with stars;</a:t>
            </a:r>
          </a:p>
          <a:p>
            <a:pPr marL="742950" indent="-742950"/>
            <a:r>
              <a:rPr lang="en-GB" dirty="0" smtClean="0"/>
              <a:t>Thy fingers spread the mountains and plains.</a:t>
            </a:r>
          </a:p>
          <a:p>
            <a:pPr marL="742950" indent="-742950"/>
            <a:r>
              <a:rPr lang="en-GB" dirty="0" smtClean="0"/>
              <a:t>Lo, at Thy Word the waters were formed;</a:t>
            </a:r>
          </a:p>
          <a:p>
            <a:pPr marL="742950" indent="-742950"/>
            <a:r>
              <a:rPr lang="en-GB" dirty="0" smtClean="0"/>
              <a:t>Deep seas obey Thy voice.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Grant unto us communion with Thee,</a:t>
            </a:r>
          </a:p>
          <a:p>
            <a:r>
              <a:rPr lang="en-GB" dirty="0" smtClean="0"/>
              <a:t>Thou star abiding One;</a:t>
            </a:r>
          </a:p>
          <a:p>
            <a:r>
              <a:rPr lang="en-GB" dirty="0" smtClean="0"/>
              <a:t>Come unto us and dwell with us;</a:t>
            </a:r>
          </a:p>
          <a:p>
            <a:r>
              <a:rPr lang="en-GB" dirty="0" smtClean="0"/>
              <a:t>With Thee are found the gifts of life,</a:t>
            </a:r>
          </a:p>
          <a:p>
            <a:r>
              <a:rPr lang="en-GB" dirty="0" smtClean="0"/>
              <a:t>Bless us with life that has no end,</a:t>
            </a:r>
          </a:p>
          <a:p>
            <a:r>
              <a:rPr lang="en-GB" dirty="0" smtClean="0"/>
              <a:t>Eternal life with Thee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1567</TotalTime>
  <Words>114</Words>
  <Application>Microsoft Office PowerPoint</Application>
  <PresentationFormat>On-screen Show (16:9)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Many and Great, O God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546</cp:revision>
  <dcterms:created xsi:type="dcterms:W3CDTF">2015-12-30T21:15:25Z</dcterms:created>
  <dcterms:modified xsi:type="dcterms:W3CDTF">2016-01-12T16:56:23Z</dcterms:modified>
</cp:coreProperties>
</file>