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371" autoAdjust="0"/>
    <p:restoredTop sz="94660"/>
  </p:normalViewPr>
  <p:slideViewPr>
    <p:cSldViewPr>
      <p:cViewPr varScale="1">
        <p:scale>
          <a:sx n="144" d="100"/>
          <a:sy n="144" d="100"/>
        </p:scale>
        <p:origin x="-102" y="-19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with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</a:t>
            </a:r>
            <a:r>
              <a:rPr lang="en-GB" sz="2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PowerPoints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2843808" y="4443958"/>
            <a:ext cx="3456384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GB" sz="20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Short Intro Before First Verse</a:t>
            </a:r>
            <a:endParaRPr lang="en-GB" sz="20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12/01/2016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12/01/2016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12/01/2016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NO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 no Intro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</a:t>
            </a:r>
            <a:r>
              <a:rPr lang="en-GB" sz="2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PowerPoints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ymn Lyrics Pag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0"/>
            <a:ext cx="9144000" cy="5143500"/>
          </a:xfrm>
        </p:spPr>
        <p:txBody>
          <a:bodyPr lIns="72000" tIns="72000" rIns="72000" bIns="36000" anchor="ctr" anchorCtr="1">
            <a:normAutofit/>
          </a:bodyPr>
          <a:lstStyle>
            <a:lvl1pPr algn="ctr">
              <a:buNone/>
              <a:defRPr sz="3600">
                <a:solidFill>
                  <a:srgbClr val="FFFF00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Hymn Lyrics Page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6660232" y="4896584"/>
            <a:ext cx="2483768" cy="246916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1">
            <a:normAutofit fontScale="85000" lnSpcReduction="2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www.traditionalmusic.co.uk</a:t>
            </a:r>
            <a:endParaRPr lang="en-GB" sz="1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12/01/2016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12/01/2016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12/01/2016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12/01/2016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12/01/2016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12/01/2016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68601-4549-41D1-8E44-02283F75690E}" type="datetimeFigureOut">
              <a:rPr lang="en-GB" smtClean="0"/>
              <a:pPr/>
              <a:t>12/01/2016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267494"/>
            <a:ext cx="8640960" cy="936103"/>
          </a:xfrm>
        </p:spPr>
        <p:txBody>
          <a:bodyPr>
            <a:normAutofit/>
          </a:bodyPr>
          <a:lstStyle/>
          <a:p>
            <a:r>
              <a:rPr lang="en-GB" dirty="0" err="1" smtClean="0"/>
              <a:t>Marvelous</a:t>
            </a:r>
            <a:r>
              <a:rPr lang="en-GB" dirty="0" smtClean="0"/>
              <a:t> grace of our loving Lord</a:t>
            </a:r>
            <a:endParaRPr lang="en-GB" sz="3600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1419622"/>
            <a:ext cx="8568952" cy="1368152"/>
          </a:xfrm>
        </p:spPr>
        <p:txBody>
          <a:bodyPr>
            <a:normAutofit/>
          </a:bodyPr>
          <a:lstStyle/>
          <a:p>
            <a:r>
              <a:rPr lang="en-GB" sz="2400" b="1" dirty="0" smtClean="0"/>
              <a:t>Author: Julia H. Johnston (1911)</a:t>
            </a:r>
          </a:p>
          <a:p>
            <a:r>
              <a:rPr lang="en-GB" sz="2400" b="1" dirty="0" smtClean="0"/>
              <a:t>Tune: MOODY (Towner). </a:t>
            </a:r>
            <a:r>
              <a:rPr lang="en-GB" sz="2400" b="1" dirty="0" smtClean="0"/>
              <a:t>PD</a:t>
            </a:r>
            <a:endParaRPr lang="en-GB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/>
            <a:r>
              <a:rPr lang="en-GB" dirty="0" smtClean="0"/>
              <a:t>1 </a:t>
            </a:r>
            <a:r>
              <a:rPr lang="en-GB" dirty="0" err="1" smtClean="0"/>
              <a:t>Marvelous</a:t>
            </a:r>
            <a:r>
              <a:rPr lang="en-GB" dirty="0" smtClean="0"/>
              <a:t> grace of our loving Lord,</a:t>
            </a:r>
          </a:p>
          <a:p>
            <a:pPr marL="742950" indent="-742950"/>
            <a:r>
              <a:rPr lang="en-GB" dirty="0" smtClean="0"/>
              <a:t>grace that exceeds our sin and our guilt,</a:t>
            </a:r>
          </a:p>
          <a:p>
            <a:pPr marL="742950" indent="-742950"/>
            <a:r>
              <a:rPr lang="en-GB" dirty="0" smtClean="0"/>
              <a:t>yonder on Calvary's mount out-poured,</a:t>
            </a:r>
          </a:p>
          <a:p>
            <a:pPr marL="742950" indent="-742950"/>
            <a:r>
              <a:rPr lang="en-GB" dirty="0" smtClean="0"/>
              <a:t>there where the blood of the Lamb was spilt.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Refrain:</a:t>
            </a:r>
          </a:p>
          <a:p>
            <a:r>
              <a:rPr lang="en-GB" dirty="0" smtClean="0"/>
              <a:t>Grace, grace, God's grace,</a:t>
            </a:r>
          </a:p>
          <a:p>
            <a:r>
              <a:rPr lang="en-GB" dirty="0" smtClean="0"/>
              <a:t>grace that will pardon and cleanse within;</a:t>
            </a:r>
          </a:p>
          <a:p>
            <a:r>
              <a:rPr lang="en-GB" dirty="0" smtClean="0"/>
              <a:t>grace, grace, God's grace,</a:t>
            </a:r>
          </a:p>
          <a:p>
            <a:r>
              <a:rPr lang="en-GB" dirty="0" smtClean="0"/>
              <a:t>grace that is greater than all our sin.</a:t>
            </a: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2 Dark is the stain that we cannot hide,</a:t>
            </a:r>
          </a:p>
          <a:p>
            <a:r>
              <a:rPr lang="en-GB" dirty="0" smtClean="0"/>
              <a:t>what can avail to wash it away!</a:t>
            </a:r>
          </a:p>
          <a:p>
            <a:r>
              <a:rPr lang="en-GB" dirty="0" smtClean="0"/>
              <a:t>Look! there is flowing a crimson tide;</a:t>
            </a:r>
          </a:p>
          <a:p>
            <a:r>
              <a:rPr lang="en-GB" dirty="0" smtClean="0"/>
              <a:t>whiter than snow you may be today.</a:t>
            </a:r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Refrain:</a:t>
            </a:r>
          </a:p>
          <a:p>
            <a:r>
              <a:rPr lang="en-GB" dirty="0" smtClean="0"/>
              <a:t>Grace, grace, God's grace,</a:t>
            </a:r>
          </a:p>
          <a:p>
            <a:r>
              <a:rPr lang="en-GB" dirty="0" smtClean="0"/>
              <a:t>grace that will pardon and cleanse within;</a:t>
            </a:r>
          </a:p>
          <a:p>
            <a:r>
              <a:rPr lang="en-GB" dirty="0" smtClean="0"/>
              <a:t>grace, grace, God's grace,</a:t>
            </a:r>
          </a:p>
          <a:p>
            <a:r>
              <a:rPr lang="en-GB" dirty="0" smtClean="0"/>
              <a:t>grace that is greater than all our sin.</a:t>
            </a:r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3 </a:t>
            </a:r>
            <a:r>
              <a:rPr lang="en-GB" dirty="0" err="1" smtClean="0"/>
              <a:t>Marvelous</a:t>
            </a:r>
            <a:r>
              <a:rPr lang="en-GB" dirty="0" smtClean="0"/>
              <a:t>, infinite, matchless grace,</a:t>
            </a:r>
          </a:p>
          <a:p>
            <a:r>
              <a:rPr lang="en-GB" dirty="0" smtClean="0"/>
              <a:t>freely bestowed on all who believe;</a:t>
            </a:r>
          </a:p>
          <a:p>
            <a:r>
              <a:rPr lang="en-GB" dirty="0" smtClean="0"/>
              <a:t>you that are longing to see his face,</a:t>
            </a:r>
          </a:p>
          <a:p>
            <a:r>
              <a:rPr lang="en-GB" dirty="0" smtClean="0"/>
              <a:t>will you this moment his grace receive?</a:t>
            </a:r>
            <a:endParaRPr lang="en-GB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Refrain:</a:t>
            </a:r>
          </a:p>
          <a:p>
            <a:r>
              <a:rPr lang="en-GB" dirty="0" smtClean="0"/>
              <a:t>Grace, grace, God's grace,</a:t>
            </a:r>
          </a:p>
          <a:p>
            <a:r>
              <a:rPr lang="en-GB" dirty="0" smtClean="0"/>
              <a:t>grace that will pardon and cleanse within;</a:t>
            </a:r>
          </a:p>
          <a:p>
            <a:r>
              <a:rPr lang="en-GB" dirty="0" smtClean="0"/>
              <a:t>grace, grace, God's grace,</a:t>
            </a:r>
          </a:p>
          <a:p>
            <a:r>
              <a:rPr lang="en-GB" dirty="0" smtClean="0"/>
              <a:t>grace that is greater than all our sin</a:t>
            </a:r>
            <a:r>
              <a:rPr lang="en-GB" dirty="0" smtClean="0"/>
              <a:t>.</a:t>
            </a:r>
          </a:p>
          <a:p>
            <a:r>
              <a:rPr lang="en-GB" smtClean="0"/>
              <a:t>*</a:t>
            </a:r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erial-narrow 1">
      <a:majorFont>
        <a:latin typeface="Arial Narrow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1568</TotalTime>
  <Words>222</Words>
  <Application>Microsoft Office PowerPoint</Application>
  <PresentationFormat>On-screen Show (16:9)</PresentationFormat>
  <Paragraphs>31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Marvelous grace of our loving Lord</vt:lpstr>
      <vt:lpstr>Slide 2</vt:lpstr>
      <vt:lpstr>Slide 3</vt:lpstr>
      <vt:lpstr>Slide 4</vt:lpstr>
      <vt:lpstr>Slide 5</vt:lpstr>
      <vt:lpstr>Slide 6</vt:lpstr>
      <vt:lpstr>Slide 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Rod Smith</dc:creator>
  <cp:lastModifiedBy>Rod Smith</cp:lastModifiedBy>
  <cp:revision>547</cp:revision>
  <dcterms:created xsi:type="dcterms:W3CDTF">2015-12-30T21:15:25Z</dcterms:created>
  <dcterms:modified xsi:type="dcterms:W3CDTF">2016-01-12T16:57:49Z</dcterms:modified>
</cp:coreProperties>
</file>