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May the Mind of Christ, My </a:t>
            </a:r>
            <a:r>
              <a:rPr lang="en-GB" dirty="0" err="1" smtClean="0"/>
              <a:t>Savior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Kate B. Wilkinson</a:t>
            </a:r>
          </a:p>
          <a:p>
            <a:r>
              <a:rPr lang="en-GB" sz="2400" b="1" dirty="0" err="1" smtClean="0"/>
              <a:t>Scripture:Philippians</a:t>
            </a:r>
            <a:r>
              <a:rPr lang="en-GB" sz="2400" b="1" dirty="0" smtClean="0"/>
              <a:t> 2:5; 1:20-21</a:t>
            </a:r>
          </a:p>
          <a:p>
            <a:r>
              <a:rPr lang="en-GB" sz="2400" b="1" dirty="0" smtClean="0"/>
              <a:t>Meter: 8.7.8.5.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May the mind of Christ,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Live in me from day to day,</a:t>
            </a:r>
          </a:p>
          <a:p>
            <a:pPr marL="742950" indent="-742950"/>
            <a:r>
              <a:rPr lang="en-GB" dirty="0" smtClean="0"/>
              <a:t>By His love and </a:t>
            </a:r>
            <a:r>
              <a:rPr lang="en-GB" dirty="0" err="1" smtClean="0"/>
              <a:t>pow'r</a:t>
            </a:r>
            <a:r>
              <a:rPr lang="en-GB" dirty="0" smtClean="0"/>
              <a:t> controlling</a:t>
            </a:r>
          </a:p>
          <a:p>
            <a:pPr marL="742950" indent="-742950"/>
            <a:r>
              <a:rPr lang="en-GB" dirty="0" smtClean="0"/>
              <a:t>All I do and say.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the Word of God dwell richly</a:t>
            </a:r>
          </a:p>
          <a:p>
            <a:r>
              <a:rPr lang="en-GB" dirty="0" smtClean="0"/>
              <a:t>In my heart from hour to hour,</a:t>
            </a:r>
          </a:p>
          <a:p>
            <a:r>
              <a:rPr lang="en-GB" dirty="0" smtClean="0"/>
              <a:t>So that all may see I triumph</a:t>
            </a:r>
          </a:p>
          <a:p>
            <a:r>
              <a:rPr lang="en-GB" dirty="0" smtClean="0"/>
              <a:t>Only through His </a:t>
            </a:r>
            <a:r>
              <a:rPr lang="en-GB" dirty="0" err="1" smtClean="0"/>
              <a:t>pow'r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the peace of God my Father</a:t>
            </a:r>
          </a:p>
          <a:p>
            <a:r>
              <a:rPr lang="en-GB" dirty="0" smtClean="0"/>
              <a:t>Rule my life in everything,</a:t>
            </a:r>
          </a:p>
          <a:p>
            <a:r>
              <a:rPr lang="en-GB" dirty="0" smtClean="0"/>
              <a:t>That I may be calm to comfort</a:t>
            </a:r>
          </a:p>
          <a:p>
            <a:r>
              <a:rPr lang="en-GB" dirty="0" smtClean="0"/>
              <a:t>Sick and sorrowing.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the love of Jesus fill me</a:t>
            </a:r>
          </a:p>
          <a:p>
            <a:r>
              <a:rPr lang="en-GB" dirty="0" smtClean="0"/>
              <a:t>As the waters fill the sea;</a:t>
            </a:r>
          </a:p>
          <a:p>
            <a:r>
              <a:rPr lang="en-GB" dirty="0" smtClean="0"/>
              <a:t>Him exalting, self abasing,</a:t>
            </a:r>
          </a:p>
          <a:p>
            <a:r>
              <a:rPr lang="en-GB" dirty="0" smtClean="0"/>
              <a:t>This is victory.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I run the race before me,</a:t>
            </a:r>
          </a:p>
          <a:p>
            <a:r>
              <a:rPr lang="en-GB" dirty="0" smtClean="0"/>
              <a:t>Strong and brave to face the foe,</a:t>
            </a:r>
          </a:p>
          <a:p>
            <a:r>
              <a:rPr lang="en-GB" dirty="0" smtClean="0"/>
              <a:t>Looking only unto Jesus</a:t>
            </a:r>
          </a:p>
          <a:p>
            <a:r>
              <a:rPr lang="en-GB" dirty="0" smtClean="0"/>
              <a:t>As I onward go.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His beauty rest upon me,</a:t>
            </a:r>
          </a:p>
          <a:p>
            <a:r>
              <a:rPr lang="en-GB" dirty="0" smtClean="0"/>
              <a:t>As I seek the lost to win,</a:t>
            </a:r>
          </a:p>
          <a:p>
            <a:r>
              <a:rPr lang="en-GB" dirty="0" smtClean="0"/>
              <a:t>And may they forget the channel,</a:t>
            </a:r>
          </a:p>
          <a:p>
            <a:r>
              <a:rPr lang="en-GB" dirty="0" smtClean="0"/>
              <a:t>Seeing only Him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179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May the Mind of Christ, My Savior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549</cp:revision>
  <dcterms:created xsi:type="dcterms:W3CDTF">2015-12-30T21:15:25Z</dcterms:created>
  <dcterms:modified xsi:type="dcterms:W3CDTF">2016-01-12T16:59:47Z</dcterms:modified>
</cp:coreProperties>
</file>