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Mine Eyes Have Seen The Glory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Julia Ward </a:t>
            </a:r>
            <a:r>
              <a:rPr lang="en-GB" sz="2400" b="1" dirty="0" smtClean="0"/>
              <a:t>Howe,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2647432, </a:t>
            </a:r>
            <a:r>
              <a:rPr lang="en-GB" sz="2400" b="1" dirty="0" err="1" smtClean="0"/>
              <a:t>Topic:Jesus:Kingdom</a:t>
            </a:r>
            <a:endParaRPr lang="en-GB" sz="2400" b="1" dirty="0" smtClean="0"/>
          </a:p>
          <a:p>
            <a:r>
              <a:rPr lang="en-GB" sz="2400" b="1" dirty="0" err="1" smtClean="0"/>
              <a:t>Tunes:Battle</a:t>
            </a:r>
            <a:r>
              <a:rPr lang="en-GB" sz="2400" b="1" dirty="0" smtClean="0"/>
              <a:t> Hymn Of The Republic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Mine </a:t>
            </a:r>
            <a:r>
              <a:rPr lang="en-GB" dirty="0" smtClean="0"/>
              <a:t>eyes have seen the </a:t>
            </a:r>
            <a:r>
              <a:rPr lang="en-GB" dirty="0" smtClean="0"/>
              <a:t>glory</a:t>
            </a:r>
          </a:p>
          <a:p>
            <a:pPr marL="742950" indent="-742950"/>
            <a:r>
              <a:rPr lang="en-GB" dirty="0" smtClean="0"/>
              <a:t>of </a:t>
            </a:r>
            <a:r>
              <a:rPr lang="en-GB" dirty="0" smtClean="0"/>
              <a:t>the coming of the Lord;</a:t>
            </a:r>
          </a:p>
          <a:p>
            <a:pPr marL="742950" indent="-742950"/>
            <a:r>
              <a:rPr lang="en-GB" dirty="0" smtClean="0"/>
              <a:t>He is trampling out the </a:t>
            </a:r>
            <a:r>
              <a:rPr lang="en-GB" dirty="0" smtClean="0"/>
              <a:t>vintage</a:t>
            </a:r>
          </a:p>
          <a:p>
            <a:pPr marL="742950" indent="-742950"/>
            <a:r>
              <a:rPr lang="en-GB" dirty="0" smtClean="0"/>
              <a:t>where </a:t>
            </a:r>
            <a:r>
              <a:rPr lang="en-GB" dirty="0" smtClean="0"/>
              <a:t>the grapes of wrath are stored;</a:t>
            </a:r>
          </a:p>
          <a:p>
            <a:pPr marL="742950" indent="-742950"/>
            <a:r>
              <a:rPr lang="en-GB" dirty="0" smtClean="0"/>
              <a:t>He hath loosed the fateful </a:t>
            </a:r>
            <a:r>
              <a:rPr lang="en-GB" dirty="0" smtClean="0"/>
              <a:t>lightning</a:t>
            </a:r>
          </a:p>
          <a:p>
            <a:pPr marL="742950" indent="-742950"/>
            <a:r>
              <a:rPr lang="en-GB" dirty="0" smtClean="0"/>
              <a:t>of </a:t>
            </a:r>
            <a:r>
              <a:rPr lang="en-GB" dirty="0" smtClean="0"/>
              <a:t>his terrible swift sword</a:t>
            </a:r>
            <a:r>
              <a:rPr lang="en-GB" dirty="0" smtClean="0"/>
              <a:t>;</a:t>
            </a:r>
          </a:p>
          <a:p>
            <a:pPr marL="742950" indent="-742950"/>
            <a:r>
              <a:rPr lang="en-GB" dirty="0" smtClean="0"/>
              <a:t>His truth is marching on.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His truth is marching on.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 I have seen him in the </a:t>
            </a:r>
            <a:r>
              <a:rPr lang="en-GB" dirty="0" smtClean="0"/>
              <a:t>watch-fires</a:t>
            </a:r>
          </a:p>
          <a:p>
            <a:r>
              <a:rPr lang="en-GB" dirty="0" smtClean="0"/>
              <a:t>of </a:t>
            </a:r>
            <a:r>
              <a:rPr lang="en-GB" dirty="0" smtClean="0"/>
              <a:t>a hundred circling camps;</a:t>
            </a:r>
          </a:p>
          <a:p>
            <a:r>
              <a:rPr lang="en-GB" dirty="0" smtClean="0"/>
              <a:t>They have </a:t>
            </a:r>
            <a:r>
              <a:rPr lang="en-GB" dirty="0" err="1" smtClean="0"/>
              <a:t>builded</a:t>
            </a:r>
            <a:r>
              <a:rPr lang="en-GB" dirty="0" smtClean="0"/>
              <a:t> him an </a:t>
            </a:r>
            <a:r>
              <a:rPr lang="en-GB" dirty="0" smtClean="0"/>
              <a:t>altar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the evening dews and damps;</a:t>
            </a:r>
          </a:p>
          <a:p>
            <a:r>
              <a:rPr lang="en-GB" dirty="0" smtClean="0"/>
              <a:t>I have read his righteous </a:t>
            </a:r>
            <a:r>
              <a:rPr lang="en-GB" dirty="0" smtClean="0"/>
              <a:t>sentence</a:t>
            </a:r>
          </a:p>
          <a:p>
            <a:r>
              <a:rPr lang="en-GB" dirty="0" smtClean="0"/>
              <a:t>by </a:t>
            </a:r>
            <a:r>
              <a:rPr lang="en-GB" dirty="0" smtClean="0"/>
              <a:t>the dim and flaring lamps;</a:t>
            </a:r>
          </a:p>
          <a:p>
            <a:r>
              <a:rPr lang="en-GB" dirty="0" smtClean="0"/>
              <a:t>His day is marching on.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His truth is marching on.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3. He has sounded forth the </a:t>
            </a:r>
            <a:r>
              <a:rPr lang="en-GB" dirty="0" smtClean="0"/>
              <a:t>trumpet</a:t>
            </a:r>
          </a:p>
          <a:p>
            <a:r>
              <a:rPr lang="en-GB" dirty="0" smtClean="0"/>
              <a:t>that </a:t>
            </a:r>
            <a:r>
              <a:rPr lang="en-GB" dirty="0" smtClean="0"/>
              <a:t>shall never call retreat;</a:t>
            </a:r>
          </a:p>
          <a:p>
            <a:r>
              <a:rPr lang="en-GB" dirty="0" smtClean="0"/>
              <a:t>He is </a:t>
            </a:r>
            <a:r>
              <a:rPr lang="en-GB" dirty="0" err="1" smtClean="0"/>
              <a:t>sifting</a:t>
            </a:r>
            <a:r>
              <a:rPr lang="en-GB" dirty="0" smtClean="0"/>
              <a:t> out the hearts of </a:t>
            </a:r>
            <a:r>
              <a:rPr lang="en-GB" dirty="0" smtClean="0"/>
              <a:t>men</a:t>
            </a:r>
          </a:p>
          <a:p>
            <a:r>
              <a:rPr lang="en-GB" dirty="0" smtClean="0"/>
              <a:t>before </a:t>
            </a:r>
            <a:r>
              <a:rPr lang="en-GB" dirty="0" smtClean="0"/>
              <a:t>his judgment seat;</a:t>
            </a:r>
          </a:p>
          <a:p>
            <a:r>
              <a:rPr lang="en-GB" dirty="0" smtClean="0"/>
              <a:t>O be swift, my soul, to answer him</a:t>
            </a:r>
            <a:r>
              <a:rPr lang="en-GB" dirty="0" smtClean="0"/>
              <a:t>,</a:t>
            </a:r>
          </a:p>
          <a:p>
            <a:r>
              <a:rPr lang="en-GB" dirty="0" smtClean="0"/>
              <a:t>be </a:t>
            </a:r>
            <a:r>
              <a:rPr lang="en-GB" dirty="0" smtClean="0"/>
              <a:t>jubilant my feet!</a:t>
            </a:r>
          </a:p>
          <a:p>
            <a:r>
              <a:rPr lang="en-GB" dirty="0" smtClean="0"/>
              <a:t>Our God is marching on.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His truth is marching on.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In the beauty of the </a:t>
            </a:r>
            <a:r>
              <a:rPr lang="en-GB" dirty="0" smtClean="0"/>
              <a:t>lilies</a:t>
            </a:r>
          </a:p>
          <a:p>
            <a:r>
              <a:rPr lang="en-GB" dirty="0" smtClean="0"/>
              <a:t>Christ </a:t>
            </a:r>
            <a:r>
              <a:rPr lang="en-GB" dirty="0" smtClean="0"/>
              <a:t>was born across the sea,</a:t>
            </a:r>
          </a:p>
          <a:p>
            <a:r>
              <a:rPr lang="en-GB" dirty="0" smtClean="0"/>
              <a:t>With a glory in his </a:t>
            </a:r>
            <a:r>
              <a:rPr lang="en-GB" dirty="0" smtClean="0"/>
              <a:t>bosom</a:t>
            </a:r>
          </a:p>
          <a:p>
            <a:r>
              <a:rPr lang="en-GB" dirty="0" smtClean="0"/>
              <a:t>that </a:t>
            </a:r>
            <a:r>
              <a:rPr lang="en-GB" dirty="0" smtClean="0"/>
              <a:t>transfigures you and me;</a:t>
            </a:r>
          </a:p>
          <a:p>
            <a:r>
              <a:rPr lang="en-GB" dirty="0" smtClean="0"/>
              <a:t>As he died to make men holy</a:t>
            </a:r>
            <a:r>
              <a:rPr lang="en-GB" dirty="0" smtClean="0"/>
              <a:t>,</a:t>
            </a:r>
          </a:p>
          <a:p>
            <a:r>
              <a:rPr lang="en-GB" dirty="0" smtClean="0"/>
              <a:t>let </a:t>
            </a:r>
            <a:r>
              <a:rPr lang="en-GB" dirty="0" smtClean="0"/>
              <a:t>us live to make men free,</a:t>
            </a:r>
          </a:p>
          <a:p>
            <a:r>
              <a:rPr lang="en-GB" dirty="0" smtClean="0"/>
              <a:t>While God is marching on.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Glory, glory, hallelujah!</a:t>
            </a:r>
          </a:p>
          <a:p>
            <a:r>
              <a:rPr lang="en-GB" dirty="0" smtClean="0"/>
              <a:t>His truth is marching on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319</Words>
  <Application>Microsoft Office PowerPoint</Application>
  <PresentationFormat>On-screen Show (16:9)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Mine Eyes Have Seen The Glory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551</cp:revision>
  <dcterms:created xsi:type="dcterms:W3CDTF">2015-12-30T21:15:25Z</dcterms:created>
  <dcterms:modified xsi:type="dcterms:W3CDTF">2016-01-12T17:04:08Z</dcterms:modified>
</cp:coreProperties>
</file>