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1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More About Jesus(</a:t>
            </a:r>
            <a:r>
              <a:rPr lang="en-GB" dirty="0" err="1" smtClean="0"/>
              <a:t>Sweney</a:t>
            </a:r>
            <a:r>
              <a:rPr lang="en-GB" dirty="0" smtClean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E.E. Hewitt</a:t>
            </a:r>
          </a:p>
          <a:p>
            <a:r>
              <a:rPr lang="en-GB" sz="2400" b="1" dirty="0" smtClean="0"/>
              <a:t>Music: John R. </a:t>
            </a:r>
            <a:r>
              <a:rPr lang="en-GB" sz="2400" b="1" dirty="0" smtClean="0"/>
              <a:t>Sweney-1915 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More about Jesus would I know,</a:t>
            </a:r>
          </a:p>
          <a:p>
            <a:pPr marL="742950" indent="-742950"/>
            <a:r>
              <a:rPr lang="en-GB" dirty="0" smtClean="0"/>
              <a:t>More of His grace to others show;</a:t>
            </a:r>
          </a:p>
          <a:p>
            <a:pPr marL="742950" indent="-742950"/>
            <a:r>
              <a:rPr lang="en-GB" dirty="0" smtClean="0"/>
              <a:t>More of His saving fullness see,</a:t>
            </a:r>
          </a:p>
          <a:p>
            <a:pPr marL="742950" indent="-742950"/>
            <a:r>
              <a:rPr lang="en-GB" dirty="0" smtClean="0"/>
              <a:t>More of His love who died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More, more about Jesus,</a:t>
            </a:r>
          </a:p>
          <a:p>
            <a:r>
              <a:rPr lang="en-GB" dirty="0" smtClean="0"/>
              <a:t>More, more about Jesus;</a:t>
            </a:r>
          </a:p>
          <a:p>
            <a:r>
              <a:rPr lang="en-GB" dirty="0" smtClean="0"/>
              <a:t>More of His saving fullness see,</a:t>
            </a:r>
          </a:p>
          <a:p>
            <a:r>
              <a:rPr lang="en-GB" dirty="0" smtClean="0"/>
              <a:t>More of His love who died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 More about Jesus let me learn,</a:t>
            </a:r>
          </a:p>
          <a:p>
            <a:r>
              <a:rPr lang="en-GB" dirty="0" smtClean="0"/>
              <a:t>More of His holy will discern;</a:t>
            </a:r>
          </a:p>
          <a:p>
            <a:r>
              <a:rPr lang="en-GB" dirty="0" smtClean="0"/>
              <a:t>Spirit of God, my teacher be,</a:t>
            </a:r>
          </a:p>
          <a:p>
            <a:r>
              <a:rPr lang="en-GB" dirty="0" smtClean="0"/>
              <a:t>Showing the things of Christ to 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More, more about Jesus,</a:t>
            </a:r>
          </a:p>
          <a:p>
            <a:r>
              <a:rPr lang="en-GB" dirty="0" smtClean="0"/>
              <a:t>More, more about Jesus;</a:t>
            </a:r>
          </a:p>
          <a:p>
            <a:r>
              <a:rPr lang="en-GB" dirty="0" smtClean="0"/>
              <a:t>More of His saving fullness see,</a:t>
            </a:r>
          </a:p>
          <a:p>
            <a:r>
              <a:rPr lang="en-GB" dirty="0" smtClean="0"/>
              <a:t>More of His love who died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3. More about Jesus in his word,</a:t>
            </a:r>
          </a:p>
          <a:p>
            <a:r>
              <a:rPr lang="en-GB" dirty="0" smtClean="0"/>
              <a:t>Holding communion with my Lord;</a:t>
            </a:r>
          </a:p>
          <a:p>
            <a:r>
              <a:rPr lang="en-GB" dirty="0" smtClean="0"/>
              <a:t>Hearing His voice in </a:t>
            </a:r>
            <a:r>
              <a:rPr lang="en-GB" dirty="0" err="1" smtClean="0"/>
              <a:t>ev'ry</a:t>
            </a:r>
            <a:r>
              <a:rPr lang="en-GB" dirty="0" smtClean="0"/>
              <a:t> line,</a:t>
            </a:r>
          </a:p>
          <a:p>
            <a:r>
              <a:rPr lang="en-GB" dirty="0" smtClean="0"/>
              <a:t>Making each faithful saying mine.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More, more about Jesus,</a:t>
            </a:r>
          </a:p>
          <a:p>
            <a:r>
              <a:rPr lang="en-GB" dirty="0" smtClean="0"/>
              <a:t>More, more about Jesus;</a:t>
            </a:r>
          </a:p>
          <a:p>
            <a:r>
              <a:rPr lang="en-GB" dirty="0" smtClean="0"/>
              <a:t>More of His saving fullness see,</a:t>
            </a:r>
          </a:p>
          <a:p>
            <a:r>
              <a:rPr lang="en-GB" dirty="0" smtClean="0"/>
              <a:t>More of His love who died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More about Jesus; on His throne,</a:t>
            </a:r>
          </a:p>
          <a:p>
            <a:r>
              <a:rPr lang="en-GB" dirty="0" smtClean="0"/>
              <a:t>Riches in glory all His own;</a:t>
            </a:r>
          </a:p>
          <a:p>
            <a:r>
              <a:rPr lang="en-GB" dirty="0" smtClean="0"/>
              <a:t>More of His kingdom's sure increase;</a:t>
            </a:r>
          </a:p>
          <a:p>
            <a:r>
              <a:rPr lang="en-GB" dirty="0" smtClean="0"/>
              <a:t>More of His coming, Prince of Peace.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More, more about Jesus,</a:t>
            </a:r>
          </a:p>
          <a:p>
            <a:r>
              <a:rPr lang="en-GB" dirty="0" smtClean="0"/>
              <a:t>More, more about Jesus;</a:t>
            </a:r>
          </a:p>
          <a:p>
            <a:r>
              <a:rPr lang="en-GB" dirty="0" smtClean="0"/>
              <a:t>More of His saving fullness see,</a:t>
            </a:r>
          </a:p>
          <a:p>
            <a:r>
              <a:rPr lang="en-GB" dirty="0" smtClean="0"/>
              <a:t>More of His love who died for 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261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More About Jesus(Sweney)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553</cp:revision>
  <dcterms:created xsi:type="dcterms:W3CDTF">2015-12-30T21:15:25Z</dcterms:created>
  <dcterms:modified xsi:type="dcterms:W3CDTF">2016-01-12T17:09:36Z</dcterms:modified>
</cp:coreProperties>
</file>