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4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6" d="100"/>
          <a:sy n="146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More Love to Thee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 lnSpcReduction="20000"/>
          </a:bodyPr>
          <a:lstStyle/>
          <a:p>
            <a:r>
              <a:rPr lang="en-GB" sz="2400" b="1" dirty="0" smtClean="0"/>
              <a:t>Lyrics: Elizabeth P. Prentiss</a:t>
            </a:r>
          </a:p>
          <a:p>
            <a:r>
              <a:rPr lang="en-GB" sz="2400" b="1" dirty="0" err="1" smtClean="0"/>
              <a:t>Scripture:Mark</a:t>
            </a:r>
            <a:r>
              <a:rPr lang="en-GB" sz="2400" b="1" dirty="0" smtClean="0"/>
              <a:t> 12:30; Ephesians 6:24</a:t>
            </a:r>
          </a:p>
          <a:p>
            <a:r>
              <a:rPr lang="en-GB" sz="2400" b="1" dirty="0" smtClean="0"/>
              <a:t>Meter: 10.10.12.8</a:t>
            </a:r>
            <a:endParaRPr lang="en-GB" sz="2400" b="1" dirty="0" smtClean="0"/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More love to Thee, O Christ, more love to Thee!</a:t>
            </a:r>
          </a:p>
          <a:p>
            <a:pPr marL="742950" indent="-742950"/>
            <a:r>
              <a:rPr lang="en-GB" dirty="0" smtClean="0"/>
              <a:t>Hear Thou the prayer I make on bended knee;</a:t>
            </a:r>
          </a:p>
          <a:p>
            <a:pPr marL="742950" indent="-742950"/>
            <a:r>
              <a:rPr lang="en-GB" dirty="0" smtClean="0"/>
              <a:t>This is my earnest plea: More love, O Christ, to Thee;</a:t>
            </a:r>
          </a:p>
          <a:p>
            <a:pPr marL="742950" indent="-742950"/>
            <a:r>
              <a:rPr lang="en-GB" dirty="0" smtClean="0"/>
              <a:t>More love to Thee, more love to Thee!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Once earthly joy I craved, sought peace and rest;</a:t>
            </a:r>
          </a:p>
          <a:p>
            <a:r>
              <a:rPr lang="en-GB" dirty="0" smtClean="0"/>
              <a:t>Now Thee alone I seek, give what is best;</a:t>
            </a:r>
          </a:p>
          <a:p>
            <a:r>
              <a:rPr lang="en-GB" dirty="0" smtClean="0"/>
              <a:t>This all my prayer shall be: More love</a:t>
            </a:r>
            <a:r>
              <a:rPr lang="en-GB" dirty="0" smtClean="0"/>
              <a:t>,</a:t>
            </a:r>
          </a:p>
          <a:p>
            <a:r>
              <a:rPr lang="en-GB" dirty="0" smtClean="0"/>
              <a:t>O </a:t>
            </a:r>
            <a:r>
              <a:rPr lang="en-GB" dirty="0" smtClean="0"/>
              <a:t>Christ, to Thee;</a:t>
            </a:r>
          </a:p>
          <a:p>
            <a:r>
              <a:rPr lang="en-GB" dirty="0" smtClean="0"/>
              <a:t>More love to Thee, more love to Thee!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 sorrow do its work, come grief or pain;</a:t>
            </a:r>
          </a:p>
          <a:p>
            <a:r>
              <a:rPr lang="en-GB" dirty="0" smtClean="0"/>
              <a:t>Sweet are Thy messengers, sweet their refrain,</a:t>
            </a:r>
          </a:p>
          <a:p>
            <a:r>
              <a:rPr lang="en-GB" dirty="0" smtClean="0"/>
              <a:t>When they can sing with me</a:t>
            </a:r>
            <a:r>
              <a:rPr lang="en-GB" dirty="0" smtClean="0"/>
              <a:t>:</a:t>
            </a:r>
          </a:p>
          <a:p>
            <a:r>
              <a:rPr lang="en-GB" dirty="0" smtClean="0"/>
              <a:t>More </a:t>
            </a:r>
            <a:r>
              <a:rPr lang="en-GB" dirty="0" smtClean="0"/>
              <a:t>love, O Christ, to Thee;</a:t>
            </a:r>
          </a:p>
          <a:p>
            <a:r>
              <a:rPr lang="en-GB" dirty="0" smtClean="0"/>
              <a:t>More love to Thee, more love to Thee!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Then shall my latest breath whisper Thy praise;</a:t>
            </a:r>
          </a:p>
          <a:p>
            <a:r>
              <a:rPr lang="en-GB" dirty="0" smtClean="0"/>
              <a:t>This be the parting cry my heart shall raise;</a:t>
            </a:r>
          </a:p>
          <a:p>
            <a:r>
              <a:rPr lang="en-GB" dirty="0" smtClean="0"/>
              <a:t>This still its prayer shall be</a:t>
            </a:r>
            <a:r>
              <a:rPr lang="en-GB" dirty="0" smtClean="0"/>
              <a:t>:</a:t>
            </a:r>
          </a:p>
          <a:p>
            <a:r>
              <a:rPr lang="en-GB" dirty="0" smtClean="0"/>
              <a:t>More </a:t>
            </a:r>
            <a:r>
              <a:rPr lang="en-GB" dirty="0" smtClean="0"/>
              <a:t>love, O Christ, to Thee;</a:t>
            </a:r>
          </a:p>
          <a:p>
            <a:r>
              <a:rPr lang="en-GB" dirty="0" smtClean="0"/>
              <a:t>More love to Thee, more love to Thee</a:t>
            </a:r>
            <a:r>
              <a:rPr lang="en-GB" dirty="0" smtClean="0"/>
              <a:t>!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207</Words>
  <Application>Microsoft Office PowerPoint</Application>
  <PresentationFormat>On-screen Show (16:9)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More Love to Thee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554</cp:revision>
  <dcterms:created xsi:type="dcterms:W3CDTF">2015-12-30T21:15:25Z</dcterms:created>
  <dcterms:modified xsi:type="dcterms:W3CDTF">2016-01-12T17:11:59Z</dcterms:modified>
</cp:coreProperties>
</file>