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Must Jesus Bear the Cross Alone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Various sources</a:t>
            </a:r>
          </a:p>
          <a:p>
            <a:r>
              <a:rPr lang="en-GB" sz="2400" b="1" dirty="0" smtClean="0"/>
              <a:t>Music: George Allen, </a:t>
            </a:r>
            <a:r>
              <a:rPr lang="en-GB" sz="2400" b="1" dirty="0" smtClean="0"/>
              <a:t>1844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Must Jesus bear the cross alone,</a:t>
            </a:r>
          </a:p>
          <a:p>
            <a:pPr marL="742950" indent="-742950"/>
            <a:r>
              <a:rPr lang="en-GB" dirty="0" smtClean="0"/>
              <a:t>And all the world go free?</a:t>
            </a:r>
          </a:p>
          <a:p>
            <a:pPr marL="742950" indent="-742950"/>
            <a:r>
              <a:rPr lang="en-GB" dirty="0" smtClean="0"/>
              <a:t>No, there's a cross for everyone,</a:t>
            </a:r>
          </a:p>
          <a:p>
            <a:pPr marL="742950" indent="-742950"/>
            <a:r>
              <a:rPr lang="en-GB" dirty="0" smtClean="0"/>
              <a:t>And there's a cross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happy are the saints above,</a:t>
            </a:r>
          </a:p>
          <a:p>
            <a:r>
              <a:rPr lang="en-GB" dirty="0" smtClean="0"/>
              <a:t>Who once went sorrowing here!</a:t>
            </a:r>
          </a:p>
          <a:p>
            <a:r>
              <a:rPr lang="en-GB" dirty="0" smtClean="0"/>
              <a:t>But now they taste unmingled love,</a:t>
            </a:r>
          </a:p>
          <a:p>
            <a:r>
              <a:rPr lang="en-GB" dirty="0" smtClean="0"/>
              <a:t>And joy without a tear.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consecrated cross I'll bear</a:t>
            </a:r>
          </a:p>
          <a:p>
            <a:r>
              <a:rPr lang="en-GB" dirty="0" smtClean="0"/>
              <a:t>Till death shall set me free;</a:t>
            </a:r>
          </a:p>
          <a:p>
            <a:r>
              <a:rPr lang="en-GB" dirty="0" smtClean="0"/>
              <a:t>And then go home my crown to wear,</a:t>
            </a:r>
          </a:p>
          <a:p>
            <a:r>
              <a:rPr lang="en-GB" dirty="0" smtClean="0"/>
              <a:t>For there's a crown for 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Upon the crystal pavement down</a:t>
            </a:r>
          </a:p>
          <a:p>
            <a:r>
              <a:rPr lang="en-GB" dirty="0" smtClean="0"/>
              <a:t>At Jesus' pierced feet,</a:t>
            </a:r>
          </a:p>
          <a:p>
            <a:r>
              <a:rPr lang="en-GB" dirty="0" smtClean="0"/>
              <a:t>Joyful I'll cast my golden crown</a:t>
            </a:r>
          </a:p>
          <a:p>
            <a:r>
              <a:rPr lang="en-GB" dirty="0" smtClean="0"/>
              <a:t>And His dear name repeat.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precious cross! O glorious crown!</a:t>
            </a:r>
          </a:p>
          <a:p>
            <a:r>
              <a:rPr lang="en-GB" dirty="0" smtClean="0"/>
              <a:t>O resurrection day!</a:t>
            </a:r>
          </a:p>
          <a:p>
            <a:r>
              <a:rPr lang="en-GB" dirty="0" smtClean="0"/>
              <a:t>When Christ the Lord from Heav'n comes down</a:t>
            </a:r>
          </a:p>
          <a:p>
            <a:r>
              <a:rPr lang="en-GB" dirty="0" smtClean="0"/>
              <a:t>And bears my soul away.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150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Must Jesus Bear the Cross Alone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559</cp:revision>
  <dcterms:created xsi:type="dcterms:W3CDTF">2015-12-30T21:15:25Z</dcterms:created>
  <dcterms:modified xsi:type="dcterms:W3CDTF">2016-01-12T17:15:49Z</dcterms:modified>
</cp:coreProperties>
</file>