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371" autoAdjust="0"/>
    <p:restoredTop sz="94660"/>
  </p:normalViewPr>
  <p:slideViewPr>
    <p:cSldViewPr>
      <p:cViewPr varScale="1">
        <p:scale>
          <a:sx n="146" d="100"/>
          <a:sy n="146" d="100"/>
        </p:scale>
        <p:origin x="-96" y="-1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My Country </a:t>
            </a:r>
            <a:r>
              <a:rPr lang="en-GB" dirty="0" err="1" smtClean="0"/>
              <a:t>'Tis</a:t>
            </a:r>
            <a:r>
              <a:rPr lang="en-GB" dirty="0" smtClean="0"/>
              <a:t> Of Thee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Author: Samuel Francis </a:t>
            </a:r>
            <a:r>
              <a:rPr lang="en-GB" sz="2400" b="1" dirty="0" smtClean="0"/>
              <a:t>Smith, </a:t>
            </a:r>
            <a:r>
              <a:rPr lang="en-GB" sz="2400" b="1" dirty="0" err="1" smtClean="0"/>
              <a:t>Copyright:Public</a:t>
            </a:r>
            <a:r>
              <a:rPr lang="en-GB" sz="2400" b="1" dirty="0" smtClean="0"/>
              <a:t> </a:t>
            </a:r>
            <a:r>
              <a:rPr lang="en-GB" sz="2400" b="1" dirty="0" smtClean="0"/>
              <a:t>Domain</a:t>
            </a:r>
          </a:p>
          <a:p>
            <a:r>
              <a:rPr lang="en-GB" sz="2400" b="1" dirty="0" smtClean="0"/>
              <a:t>CCLI Song </a:t>
            </a:r>
            <a:r>
              <a:rPr lang="en-GB" sz="2400" b="1" dirty="0" err="1" smtClean="0"/>
              <a:t>No.:</a:t>
            </a:r>
            <a:r>
              <a:rPr lang="en-GB" sz="2400" b="1" dirty="0" err="1" smtClean="0"/>
              <a:t>Unknown</a:t>
            </a:r>
            <a:r>
              <a:rPr lang="en-GB" sz="2400" b="1" dirty="0" smtClean="0"/>
              <a:t>, </a:t>
            </a:r>
            <a:r>
              <a:rPr lang="en-GB" sz="2400" b="1" dirty="0" err="1" smtClean="0"/>
              <a:t>Topic:American</a:t>
            </a:r>
            <a:r>
              <a:rPr lang="en-GB" sz="2400" b="1" dirty="0" smtClean="0"/>
              <a:t> </a:t>
            </a:r>
            <a:r>
              <a:rPr lang="en-GB" sz="2400" b="1" dirty="0" smtClean="0"/>
              <a:t>Supplement</a:t>
            </a:r>
          </a:p>
          <a:p>
            <a:r>
              <a:rPr lang="en-GB" sz="2400" b="1" dirty="0" smtClean="0"/>
              <a:t>Meter:6.6.4.6.6.6.4.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My country 'tis of thee,</a:t>
            </a:r>
          </a:p>
          <a:p>
            <a:pPr marL="742950" indent="-742950"/>
            <a:r>
              <a:rPr lang="en-GB" dirty="0" smtClean="0"/>
              <a:t>Sweet land of liberty</a:t>
            </a:r>
          </a:p>
          <a:p>
            <a:pPr marL="742950" indent="-742950"/>
            <a:r>
              <a:rPr lang="en-GB" dirty="0" smtClean="0"/>
              <a:t>Of thee I sing;</a:t>
            </a:r>
          </a:p>
          <a:p>
            <a:pPr marL="742950" indent="-742950"/>
            <a:r>
              <a:rPr lang="en-GB" dirty="0" smtClean="0"/>
              <a:t>Land where my </a:t>
            </a:r>
            <a:r>
              <a:rPr lang="en-GB" dirty="0" err="1" smtClean="0"/>
              <a:t>fathers</a:t>
            </a:r>
            <a:r>
              <a:rPr lang="en-GB" dirty="0" smtClean="0"/>
              <a:t> died,</a:t>
            </a:r>
          </a:p>
          <a:p>
            <a:pPr marL="742950" indent="-742950"/>
            <a:r>
              <a:rPr lang="en-GB" dirty="0" smtClean="0"/>
              <a:t>Land of the pilgrim's pride,</a:t>
            </a:r>
          </a:p>
          <a:p>
            <a:pPr marL="742950" indent="-742950"/>
            <a:r>
              <a:rPr lang="en-GB" dirty="0" smtClean="0"/>
              <a:t>From </a:t>
            </a:r>
            <a:r>
              <a:rPr lang="en-GB" dirty="0" err="1" smtClean="0"/>
              <a:t>ev'ry</a:t>
            </a:r>
            <a:r>
              <a:rPr lang="en-GB" dirty="0" smtClean="0"/>
              <a:t> mountainside, Let freedom ring!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My native country, thee,</a:t>
            </a:r>
          </a:p>
          <a:p>
            <a:r>
              <a:rPr lang="en-GB" dirty="0" smtClean="0"/>
              <a:t>Land of the noble free,</a:t>
            </a:r>
          </a:p>
          <a:p>
            <a:r>
              <a:rPr lang="en-GB" dirty="0" smtClean="0"/>
              <a:t>Thy name I love;</a:t>
            </a:r>
          </a:p>
          <a:p>
            <a:r>
              <a:rPr lang="en-GB" dirty="0" smtClean="0"/>
              <a:t>I love thy rocks and rills,</a:t>
            </a:r>
          </a:p>
          <a:p>
            <a:r>
              <a:rPr lang="en-GB" dirty="0" smtClean="0"/>
              <a:t>Thy woods and </a:t>
            </a:r>
            <a:r>
              <a:rPr lang="en-GB" dirty="0" err="1" smtClean="0"/>
              <a:t>templed</a:t>
            </a:r>
            <a:r>
              <a:rPr lang="en-GB" dirty="0" smtClean="0"/>
              <a:t> hills;</a:t>
            </a:r>
          </a:p>
          <a:p>
            <a:r>
              <a:rPr lang="en-GB" dirty="0" smtClean="0"/>
              <a:t>My heart with rapture thrills,</a:t>
            </a:r>
          </a:p>
          <a:p>
            <a:r>
              <a:rPr lang="en-GB" dirty="0" smtClean="0"/>
              <a:t>Like that above.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Let music swell the breeze,</a:t>
            </a:r>
          </a:p>
          <a:p>
            <a:r>
              <a:rPr lang="en-GB" dirty="0" smtClean="0"/>
              <a:t>And ring from all the trees</a:t>
            </a:r>
          </a:p>
          <a:p>
            <a:r>
              <a:rPr lang="en-GB" dirty="0" smtClean="0"/>
              <a:t>Sweet freedom's song;</a:t>
            </a:r>
          </a:p>
          <a:p>
            <a:r>
              <a:rPr lang="en-GB" dirty="0" smtClean="0"/>
              <a:t>Let mortal tongues awake;</a:t>
            </a:r>
          </a:p>
          <a:p>
            <a:r>
              <a:rPr lang="en-GB" dirty="0" smtClean="0"/>
              <a:t>Let all that breathe partake;</a:t>
            </a:r>
          </a:p>
          <a:p>
            <a:r>
              <a:rPr lang="en-GB" dirty="0" smtClean="0"/>
              <a:t>Let rocks their silence break,</a:t>
            </a:r>
          </a:p>
          <a:p>
            <a:r>
              <a:rPr lang="en-GB" dirty="0" smtClean="0"/>
              <a:t>The sound prolong.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Verse 4</a:t>
            </a:r>
          </a:p>
          <a:p>
            <a:r>
              <a:rPr lang="en-GB" dirty="0" smtClean="0"/>
              <a:t>Our fathers' God, to thee,</a:t>
            </a:r>
          </a:p>
          <a:p>
            <a:r>
              <a:rPr lang="en-GB" dirty="0" smtClean="0"/>
              <a:t>Author of liberty,</a:t>
            </a:r>
          </a:p>
          <a:p>
            <a:r>
              <a:rPr lang="en-GB" dirty="0" smtClean="0"/>
              <a:t>To thee we sing;</a:t>
            </a:r>
          </a:p>
          <a:p>
            <a:r>
              <a:rPr lang="en-GB" dirty="0" smtClean="0"/>
              <a:t>Long may our land be bright</a:t>
            </a:r>
          </a:p>
          <a:p>
            <a:r>
              <a:rPr lang="en-GB" dirty="0" smtClean="0"/>
              <a:t>With freedom's holy light;</a:t>
            </a:r>
          </a:p>
          <a:p>
            <a:r>
              <a:rPr lang="en-GB" dirty="0" smtClean="0"/>
              <a:t>Protect us by thy might,</a:t>
            </a:r>
          </a:p>
          <a:p>
            <a:r>
              <a:rPr lang="en-GB" dirty="0" smtClean="0"/>
              <a:t>Great God our King.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1588</TotalTime>
  <Words>182</Words>
  <Application>Microsoft Office PowerPoint</Application>
  <PresentationFormat>On-screen Show (16:9)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My Country 'Tis Of Thee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560</cp:revision>
  <dcterms:created xsi:type="dcterms:W3CDTF">2015-12-30T21:15:25Z</dcterms:created>
  <dcterms:modified xsi:type="dcterms:W3CDTF">2016-01-12T17:17:18Z</dcterms:modified>
</cp:coreProperties>
</file>