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3" r:id="rId7"/>
    <p:sldId id="266" r:id="rId8"/>
    <p:sldId id="264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My Faith Has Found a Resting Place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Eliza E. Hewitt</a:t>
            </a:r>
          </a:p>
          <a:p>
            <a:r>
              <a:rPr lang="en-GB" sz="2400" b="1" dirty="0" err="1" smtClean="0"/>
              <a:t>Scripture:Matthew</a:t>
            </a:r>
            <a:r>
              <a:rPr lang="en-GB" sz="2400" b="1" dirty="0" smtClean="0"/>
              <a:t> 11:28; Hebrews 4:3</a:t>
            </a:r>
          </a:p>
          <a:p>
            <a:r>
              <a:rPr lang="en-GB" sz="2400" b="1" dirty="0" smtClean="0"/>
              <a:t>Meter: 8.6.8.6 </a:t>
            </a:r>
            <a:r>
              <a:rPr lang="en-GB" sz="2400" b="1" dirty="0" smtClean="0"/>
              <a:t>D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My faith has found a resting place,</a:t>
            </a:r>
          </a:p>
          <a:p>
            <a:pPr marL="742950" indent="-742950"/>
            <a:r>
              <a:rPr lang="en-GB" dirty="0" smtClean="0"/>
              <a:t>Not in device or creed;</a:t>
            </a:r>
          </a:p>
          <a:p>
            <a:pPr marL="742950" indent="-742950"/>
            <a:r>
              <a:rPr lang="en-GB" dirty="0" smtClean="0"/>
              <a:t>I trust the ever-living One,</a:t>
            </a:r>
          </a:p>
          <a:p>
            <a:pPr marL="742950" indent="-742950"/>
            <a:r>
              <a:rPr lang="en-GB" dirty="0" smtClean="0"/>
              <a:t>His wounds for me shall plead.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need no other argument,</a:t>
            </a:r>
          </a:p>
          <a:p>
            <a:r>
              <a:rPr lang="en-GB" dirty="0" smtClean="0"/>
              <a:t>I need no other plea,</a:t>
            </a:r>
          </a:p>
          <a:p>
            <a:r>
              <a:rPr lang="en-GB" dirty="0" smtClean="0"/>
              <a:t>It is enough that Jesus died,</a:t>
            </a:r>
          </a:p>
          <a:p>
            <a:r>
              <a:rPr lang="en-GB" dirty="0" smtClean="0"/>
              <a:t>And that He died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Enough for me that Jesus saves,</a:t>
            </a:r>
          </a:p>
          <a:p>
            <a:r>
              <a:rPr lang="en-GB" dirty="0" smtClean="0"/>
              <a:t>This ends my fear and doubt;</a:t>
            </a:r>
          </a:p>
          <a:p>
            <a:r>
              <a:rPr lang="en-GB" dirty="0" smtClean="0"/>
              <a:t>A sinful soul I came to Him,</a:t>
            </a:r>
          </a:p>
          <a:p>
            <a:r>
              <a:rPr lang="en-GB" dirty="0" smtClean="0"/>
              <a:t>He'll never cast me out.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need no other argument,</a:t>
            </a:r>
          </a:p>
          <a:p>
            <a:r>
              <a:rPr lang="en-GB" dirty="0" smtClean="0"/>
              <a:t>I need no other plea,</a:t>
            </a:r>
          </a:p>
          <a:p>
            <a:r>
              <a:rPr lang="en-GB" dirty="0" smtClean="0"/>
              <a:t>It is enough that Jesus died,</a:t>
            </a:r>
          </a:p>
          <a:p>
            <a:r>
              <a:rPr lang="en-GB" dirty="0" smtClean="0"/>
              <a:t>And that He died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heart is leaning on the Word,</a:t>
            </a:r>
          </a:p>
          <a:p>
            <a:r>
              <a:rPr lang="en-GB" dirty="0" smtClean="0"/>
              <a:t>The living Word of God,</a:t>
            </a:r>
          </a:p>
          <a:p>
            <a:r>
              <a:rPr lang="en-GB" dirty="0" smtClean="0"/>
              <a:t>Salvation by my </a:t>
            </a:r>
            <a:r>
              <a:rPr lang="en-GB" dirty="0" err="1" smtClean="0"/>
              <a:t>Savior's</a:t>
            </a:r>
            <a:r>
              <a:rPr lang="en-GB" dirty="0" smtClean="0"/>
              <a:t> name,</a:t>
            </a:r>
          </a:p>
          <a:p>
            <a:r>
              <a:rPr lang="en-GB" dirty="0" smtClean="0"/>
              <a:t>Salvation through His blood.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need no other argument,</a:t>
            </a:r>
          </a:p>
          <a:p>
            <a:r>
              <a:rPr lang="en-GB" dirty="0" smtClean="0"/>
              <a:t>I need no other plea,</a:t>
            </a:r>
          </a:p>
          <a:p>
            <a:r>
              <a:rPr lang="en-GB" dirty="0" smtClean="0"/>
              <a:t>It is enough that Jesus died,</a:t>
            </a:r>
          </a:p>
          <a:p>
            <a:r>
              <a:rPr lang="en-GB" dirty="0" smtClean="0"/>
              <a:t>And that He died for me.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great physician heals the sick,</a:t>
            </a:r>
          </a:p>
          <a:p>
            <a:r>
              <a:rPr lang="en-GB" dirty="0" smtClean="0"/>
              <a:t>The lost He came to save;</a:t>
            </a:r>
          </a:p>
          <a:p>
            <a:r>
              <a:rPr lang="en-GB" dirty="0" smtClean="0"/>
              <a:t>For me His precious blood He shed,</a:t>
            </a:r>
          </a:p>
          <a:p>
            <a:r>
              <a:rPr lang="en-GB" dirty="0" smtClean="0"/>
              <a:t>For me His life He gave.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 need no other argument,</a:t>
            </a:r>
          </a:p>
          <a:p>
            <a:r>
              <a:rPr lang="en-GB" dirty="0" smtClean="0"/>
              <a:t>I need no other plea,</a:t>
            </a:r>
          </a:p>
          <a:p>
            <a:r>
              <a:rPr lang="en-GB" dirty="0" smtClean="0"/>
              <a:t>It is enough that Jesus died,</a:t>
            </a:r>
          </a:p>
          <a:p>
            <a:r>
              <a:rPr lang="en-GB" dirty="0" smtClean="0"/>
              <a:t>And that He died for me.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244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My Faith Has Found a Resting Place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561</cp:revision>
  <dcterms:created xsi:type="dcterms:W3CDTF">2015-12-30T21:15:25Z</dcterms:created>
  <dcterms:modified xsi:type="dcterms:W3CDTF">2016-01-12T17:19:11Z</dcterms:modified>
</cp:coreProperties>
</file>