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6" r:id="rId6"/>
    <p:sldId id="265" r:id="rId7"/>
    <p:sldId id="267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My Father is rich in houses and lands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Harriet E. Buell (1877)</a:t>
            </a:r>
          </a:p>
          <a:p>
            <a:r>
              <a:rPr lang="en-GB" sz="2400" b="1" dirty="0" smtClean="0"/>
              <a:t>Tune: [My Father is rich in houses and lands</a:t>
            </a:r>
            <a:r>
              <a:rPr lang="en-GB" sz="2400" b="1" dirty="0" smtClean="0"/>
              <a:t>]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My Father is rich in houses and lands,</a:t>
            </a:r>
          </a:p>
          <a:p>
            <a:pPr marL="742950" indent="-742950"/>
            <a:r>
              <a:rPr lang="en-GB" dirty="0" smtClean="0"/>
              <a:t>He </a:t>
            </a:r>
            <a:r>
              <a:rPr lang="en-GB" dirty="0" err="1" smtClean="0"/>
              <a:t>holdeth</a:t>
            </a:r>
            <a:r>
              <a:rPr lang="en-GB" dirty="0" smtClean="0"/>
              <a:t> the wealth of the world in His hands!</a:t>
            </a:r>
          </a:p>
          <a:p>
            <a:pPr marL="742950" indent="-742950"/>
            <a:r>
              <a:rPr lang="en-GB" dirty="0" smtClean="0"/>
              <a:t>Of rubies and diamonds, of silver and gold,</a:t>
            </a:r>
          </a:p>
          <a:p>
            <a:pPr marL="742950" indent="-742950"/>
            <a:r>
              <a:rPr lang="en-GB" dirty="0" smtClean="0"/>
              <a:t>His coffers are full, He has riches untold.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[Chorus]</a:t>
            </a:r>
          </a:p>
          <a:p>
            <a:r>
              <a:rPr lang="en-GB" dirty="0" smtClean="0"/>
              <a:t>I'm a child of the King,</a:t>
            </a:r>
          </a:p>
          <a:p>
            <a:r>
              <a:rPr lang="en-GB" dirty="0" smtClean="0"/>
              <a:t>A child of the King;</a:t>
            </a:r>
          </a:p>
          <a:p>
            <a:r>
              <a:rPr lang="en-GB" dirty="0" smtClean="0"/>
              <a:t>With Jesus my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I'm a child of the King.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My Father's own Son the </a:t>
            </a:r>
            <a:r>
              <a:rPr lang="en-GB" dirty="0" err="1" smtClean="0"/>
              <a:t>Savior</a:t>
            </a:r>
            <a:r>
              <a:rPr lang="en-GB" dirty="0" smtClean="0"/>
              <a:t> of men,</a:t>
            </a:r>
          </a:p>
          <a:p>
            <a:r>
              <a:rPr lang="en-GB" dirty="0" smtClean="0"/>
              <a:t>Once wandered on earth as the poorest of them;</a:t>
            </a:r>
          </a:p>
          <a:p>
            <a:r>
              <a:rPr lang="en-GB" dirty="0" smtClean="0"/>
              <a:t>But now He is pleading our pardon on high,</a:t>
            </a:r>
          </a:p>
          <a:p>
            <a:r>
              <a:rPr lang="en-GB" dirty="0" smtClean="0"/>
              <a:t>That we may be His when He comes by and by.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[Chorus]</a:t>
            </a:r>
          </a:p>
          <a:p>
            <a:r>
              <a:rPr lang="en-GB" dirty="0" smtClean="0"/>
              <a:t>I'm a child of the King,</a:t>
            </a:r>
          </a:p>
          <a:p>
            <a:r>
              <a:rPr lang="en-GB" dirty="0" smtClean="0"/>
              <a:t>A child of the King;</a:t>
            </a:r>
          </a:p>
          <a:p>
            <a:r>
              <a:rPr lang="en-GB" dirty="0" smtClean="0"/>
              <a:t>With Jesus my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I'm a child of the King.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I once was an outcast stranger on earth,</a:t>
            </a:r>
          </a:p>
          <a:p>
            <a:r>
              <a:rPr lang="en-GB" dirty="0" smtClean="0"/>
              <a:t>A sinner by choice, and an alien by birth,</a:t>
            </a:r>
          </a:p>
          <a:p>
            <a:r>
              <a:rPr lang="en-GB" dirty="0" smtClean="0"/>
              <a:t>But I've been adopted, my name's written down,</a:t>
            </a:r>
          </a:p>
          <a:p>
            <a:r>
              <a:rPr lang="en-GB" dirty="0" smtClean="0"/>
              <a:t>An heir to a mansion, a robe, and a crown.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[Chorus]</a:t>
            </a:r>
          </a:p>
          <a:p>
            <a:r>
              <a:rPr lang="en-GB" dirty="0" smtClean="0"/>
              <a:t>I'm a child of the King,</a:t>
            </a:r>
          </a:p>
          <a:p>
            <a:r>
              <a:rPr lang="en-GB" dirty="0" smtClean="0"/>
              <a:t>A child of the King;</a:t>
            </a:r>
          </a:p>
          <a:p>
            <a:r>
              <a:rPr lang="en-GB" dirty="0" smtClean="0"/>
              <a:t>With Jesus my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I'm a child of the King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242</Words>
  <Application>Microsoft Office PowerPoint</Application>
  <PresentationFormat>On-screen Show (16:9)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My Father is rich in houses and lands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564</cp:revision>
  <dcterms:created xsi:type="dcterms:W3CDTF">2015-12-30T21:15:25Z</dcterms:created>
  <dcterms:modified xsi:type="dcterms:W3CDTF">2016-01-12T17:22:31Z</dcterms:modified>
</cp:coreProperties>
</file>