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6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371" autoAdjust="0"/>
    <p:restoredTop sz="94660"/>
  </p:normalViewPr>
  <p:slideViewPr>
    <p:cSldViewPr>
      <p:cViewPr varScale="1">
        <p:scale>
          <a:sx n="146" d="100"/>
          <a:sy n="146" d="100"/>
        </p:scale>
        <p:origin x="-96" y="-1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My hope is built on nothing less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Author: Edward Mote (1834)</a:t>
            </a:r>
          </a:p>
          <a:p>
            <a:r>
              <a:rPr lang="en-GB" sz="2400" b="1" dirty="0" smtClean="0"/>
              <a:t>Tune: SOLID </a:t>
            </a:r>
            <a:r>
              <a:rPr lang="en-GB" sz="2400" b="1" dirty="0" smtClean="0"/>
              <a:t>ROCK</a:t>
            </a:r>
          </a:p>
          <a:p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My hope is built on nothing less</a:t>
            </a:r>
          </a:p>
          <a:p>
            <a:pPr marL="742950" indent="-742950"/>
            <a:r>
              <a:rPr lang="en-GB" dirty="0" smtClean="0"/>
              <a:t>Than Jesus' blood and righteousness;</a:t>
            </a:r>
          </a:p>
          <a:p>
            <a:pPr marL="742950" indent="-742950"/>
            <a:r>
              <a:rPr lang="en-GB" dirty="0" smtClean="0"/>
              <a:t>I dare not trust the sweetest frame,</a:t>
            </a:r>
          </a:p>
          <a:p>
            <a:pPr marL="742950" indent="-742950"/>
            <a:r>
              <a:rPr lang="en-GB" dirty="0" smtClean="0"/>
              <a:t>But wholly lean on Jesus' Name.</a:t>
            </a:r>
          </a:p>
          <a:p>
            <a:pPr marL="742950" indent="-742950"/>
            <a:r>
              <a:rPr lang="en-GB" dirty="0" smtClean="0"/>
              <a:t>On Christ, the solid rock, I stand;</a:t>
            </a:r>
          </a:p>
          <a:p>
            <a:pPr marL="742950" indent="-742950"/>
            <a:r>
              <a:rPr lang="en-GB" dirty="0" smtClean="0"/>
              <a:t>All other ground is sinking sand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When long appears my toilsome race,</a:t>
            </a:r>
          </a:p>
          <a:p>
            <a:r>
              <a:rPr lang="en-GB" dirty="0" smtClean="0"/>
              <a:t>I rest on His unchanging grace;</a:t>
            </a:r>
          </a:p>
          <a:p>
            <a:r>
              <a:rPr lang="en-GB" dirty="0" smtClean="0"/>
              <a:t>In every high and stormy gale,</a:t>
            </a:r>
          </a:p>
          <a:p>
            <a:r>
              <a:rPr lang="en-GB" dirty="0" smtClean="0"/>
              <a:t>My anchor holds within the veil,</a:t>
            </a:r>
          </a:p>
          <a:p>
            <a:r>
              <a:rPr lang="en-GB" dirty="0" smtClean="0"/>
              <a:t>On Christ, the solid rock, I stand;</a:t>
            </a:r>
          </a:p>
          <a:p>
            <a:r>
              <a:rPr lang="en-GB" dirty="0" smtClean="0"/>
              <a:t>All other ground is sinking sand;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His oath, His covenant, and blood,</a:t>
            </a:r>
          </a:p>
          <a:p>
            <a:r>
              <a:rPr lang="en-GB" dirty="0" smtClean="0"/>
              <a:t>Support me in the whelming flood;</a:t>
            </a:r>
          </a:p>
          <a:p>
            <a:r>
              <a:rPr lang="en-GB" dirty="0" smtClean="0"/>
              <a:t>When every earthly prop gives way,</a:t>
            </a:r>
          </a:p>
          <a:p>
            <a:r>
              <a:rPr lang="en-GB" dirty="0" smtClean="0"/>
              <a:t>He then is all my hope and stay.</a:t>
            </a:r>
          </a:p>
          <a:p>
            <a:r>
              <a:rPr lang="en-GB" dirty="0" smtClean="0"/>
              <a:t>On Christ the solid rock I stand,</a:t>
            </a:r>
          </a:p>
          <a:p>
            <a:r>
              <a:rPr lang="en-GB" dirty="0" smtClean="0"/>
              <a:t>All other ground is sinking sand;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When the last trumpet's</a:t>
            </a:r>
          </a:p>
          <a:p>
            <a:r>
              <a:rPr lang="en-GB" dirty="0" smtClean="0"/>
              <a:t>voice shall sound,</a:t>
            </a:r>
          </a:p>
          <a:p>
            <a:r>
              <a:rPr lang="en-GB" dirty="0" smtClean="0"/>
              <a:t>Oh may I then in Him be found.</a:t>
            </a:r>
          </a:p>
          <a:p>
            <a:r>
              <a:rPr lang="en-GB" dirty="0" smtClean="0"/>
              <a:t>Robed in His righteousness alone,</a:t>
            </a:r>
          </a:p>
          <a:p>
            <a:r>
              <a:rPr lang="en-GB" dirty="0" smtClean="0"/>
              <a:t>Faultless to stand before the throne.</a:t>
            </a:r>
          </a:p>
          <a:p>
            <a:r>
              <a:rPr lang="en-GB" dirty="0" smtClean="0"/>
              <a:t>On Christ, the solid rock, I stand,</a:t>
            </a:r>
          </a:p>
          <a:p>
            <a:r>
              <a:rPr lang="en-GB" dirty="0" smtClean="0"/>
              <a:t>All other ground is sinking sand</a:t>
            </a:r>
            <a:r>
              <a:rPr lang="en-GB" dirty="0" smtClean="0"/>
              <a:t>; 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1595</TotalTime>
  <Words>213</Words>
  <Application>Microsoft Office PowerPoint</Application>
  <PresentationFormat>On-screen Show (16:9)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My hope is built on nothing less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566</cp:revision>
  <dcterms:created xsi:type="dcterms:W3CDTF">2015-12-30T21:15:25Z</dcterms:created>
  <dcterms:modified xsi:type="dcterms:W3CDTF">2016-01-12T17:24:40Z</dcterms:modified>
</cp:coreProperties>
</file>