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6" r:id="rId6"/>
    <p:sldId id="267" r:id="rId7"/>
    <p:sldId id="268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My life, my love I give to Thee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R. E. Hudson (1882)</a:t>
            </a:r>
          </a:p>
          <a:p>
            <a:r>
              <a:rPr lang="en-GB" sz="2400" b="1" dirty="0" smtClean="0"/>
              <a:t>Tune: DUNBAR (Charles R. </a:t>
            </a:r>
            <a:r>
              <a:rPr lang="en-GB" sz="2400" b="1" dirty="0" smtClean="0"/>
              <a:t>Dunbar)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My life, my love I give to Thee,</a:t>
            </a:r>
          </a:p>
          <a:p>
            <a:pPr marL="742950" indent="-742950"/>
            <a:r>
              <a:rPr lang="en-GB" dirty="0" smtClean="0"/>
              <a:t>Thou Lamb of God who died for me;</a:t>
            </a:r>
          </a:p>
          <a:p>
            <a:pPr marL="742950" indent="-742950"/>
            <a:r>
              <a:rPr lang="en-GB" dirty="0" smtClean="0"/>
              <a:t>Oh, may I ever faithful be,</a:t>
            </a:r>
          </a:p>
          <a:p>
            <a:pPr marL="742950" indent="-742950"/>
            <a:r>
              <a:rPr lang="en-GB" dirty="0" smtClean="0"/>
              <a:t>My Saviour and my God!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I'll live for Him who died for me,</a:t>
            </a:r>
          </a:p>
          <a:p>
            <a:r>
              <a:rPr lang="en-GB" dirty="0" smtClean="0"/>
              <a:t>How happy then my life shall be!</a:t>
            </a:r>
          </a:p>
          <a:p>
            <a:r>
              <a:rPr lang="en-GB" dirty="0" smtClean="0"/>
              <a:t>I'll live for Him who died for me,</a:t>
            </a:r>
          </a:p>
          <a:p>
            <a:r>
              <a:rPr lang="en-GB" dirty="0" smtClean="0"/>
              <a:t>My Saviour and my God!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I now believe Thou dost receive,</a:t>
            </a:r>
          </a:p>
          <a:p>
            <a:r>
              <a:rPr lang="en-GB" dirty="0" smtClean="0"/>
              <a:t>For Thou hast died that I might live;</a:t>
            </a:r>
          </a:p>
          <a:p>
            <a:r>
              <a:rPr lang="en-GB" dirty="0" smtClean="0"/>
              <a:t>And now henceforth I trust in Thee,</a:t>
            </a:r>
          </a:p>
          <a:p>
            <a:r>
              <a:rPr lang="en-GB" dirty="0" smtClean="0"/>
              <a:t>My Saviour and my God!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I'll live for Him who died for me,</a:t>
            </a:r>
          </a:p>
          <a:p>
            <a:r>
              <a:rPr lang="en-GB" dirty="0" smtClean="0"/>
              <a:t>How happy then my life shall be!</a:t>
            </a:r>
          </a:p>
          <a:p>
            <a:r>
              <a:rPr lang="en-GB" dirty="0" smtClean="0"/>
              <a:t>I'll live for Him who died for me,</a:t>
            </a:r>
          </a:p>
          <a:p>
            <a:r>
              <a:rPr lang="en-GB" dirty="0" smtClean="0"/>
              <a:t>My Saviour and my God!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O Thou who died on Calvary,</a:t>
            </a:r>
          </a:p>
          <a:p>
            <a:r>
              <a:rPr lang="en-GB" dirty="0" smtClean="0"/>
              <a:t>To save my soul and make me free,</a:t>
            </a:r>
          </a:p>
          <a:p>
            <a:r>
              <a:rPr lang="en-GB" dirty="0" smtClean="0"/>
              <a:t>I'll consecrate my life to Thee,</a:t>
            </a:r>
          </a:p>
          <a:p>
            <a:r>
              <a:rPr lang="en-GB" dirty="0" smtClean="0"/>
              <a:t>My Saviour and my God!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I'll live for Him who died for me,</a:t>
            </a:r>
          </a:p>
          <a:p>
            <a:r>
              <a:rPr lang="en-GB" dirty="0" smtClean="0"/>
              <a:t>How happy then my life shall be!</a:t>
            </a:r>
          </a:p>
          <a:p>
            <a:r>
              <a:rPr lang="en-GB" dirty="0" smtClean="0"/>
              <a:t>I'll live for Him who died for me,</a:t>
            </a:r>
          </a:p>
          <a:p>
            <a:r>
              <a:rPr lang="en-GB" dirty="0" smtClean="0"/>
              <a:t>My Saviour and my God</a:t>
            </a:r>
            <a:r>
              <a:rPr lang="en-GB" dirty="0" smtClean="0"/>
              <a:t>!</a:t>
            </a:r>
            <a:endParaRPr lang="en-GB" smtClean="0"/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227</Words>
  <Application>Microsoft Office PowerPoint</Application>
  <PresentationFormat>On-screen Show (16:9)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My life, my love I give to Thee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572</cp:revision>
  <dcterms:created xsi:type="dcterms:W3CDTF">2015-12-30T21:15:25Z</dcterms:created>
  <dcterms:modified xsi:type="dcterms:W3CDTF">2016-01-12T17:33:30Z</dcterms:modified>
</cp:coreProperties>
</file>