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6" r:id="rId6"/>
    <p:sldId id="267" r:id="rId7"/>
    <p:sldId id="268" r:id="rId8"/>
    <p:sldId id="26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My Song Is Love Unknown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Samuel Crossman, 1664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My song is love unknown,</a:t>
            </a:r>
          </a:p>
          <a:p>
            <a:pPr marL="742950" indent="-742950"/>
            <a:r>
              <a:rPr lang="en-GB" dirty="0" smtClean="0"/>
              <a:t>My </a:t>
            </a:r>
            <a:r>
              <a:rPr lang="en-GB" dirty="0" err="1" smtClean="0"/>
              <a:t>Savior's</a:t>
            </a:r>
            <a:r>
              <a:rPr lang="en-GB" dirty="0" smtClean="0"/>
              <a:t> love to me;</a:t>
            </a:r>
          </a:p>
          <a:p>
            <a:pPr marL="742950" indent="-742950"/>
            <a:r>
              <a:rPr lang="en-GB" dirty="0" smtClean="0"/>
              <a:t>Love to the loveless shown,</a:t>
            </a:r>
          </a:p>
          <a:p>
            <a:pPr marL="742950" indent="-742950"/>
            <a:r>
              <a:rPr lang="en-GB" dirty="0" smtClean="0"/>
              <a:t>That they might lovely be.</a:t>
            </a:r>
          </a:p>
          <a:p>
            <a:pPr marL="742950" indent="-742950"/>
            <a:r>
              <a:rPr lang="en-GB" dirty="0" smtClean="0"/>
              <a:t>O who am I, that for my sake</a:t>
            </a:r>
          </a:p>
          <a:p>
            <a:pPr marL="742950" indent="-742950"/>
            <a:r>
              <a:rPr lang="en-GB" dirty="0" smtClean="0"/>
              <a:t>My Lord should take, frail flesh and die?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 came from His blest throne</a:t>
            </a:r>
          </a:p>
          <a:p>
            <a:r>
              <a:rPr lang="en-GB" dirty="0" smtClean="0"/>
              <a:t>Salvation to bestow;</a:t>
            </a:r>
          </a:p>
          <a:p>
            <a:r>
              <a:rPr lang="en-GB" dirty="0" smtClean="0"/>
              <a:t>But men made strange, and none</a:t>
            </a:r>
          </a:p>
          <a:p>
            <a:r>
              <a:rPr lang="en-GB" dirty="0" smtClean="0"/>
              <a:t>The longed for Christ would know:</a:t>
            </a:r>
          </a:p>
          <a:p>
            <a:r>
              <a:rPr lang="en-GB" dirty="0" smtClean="0"/>
              <a:t>But O! my Friend, my Friend indeed,</a:t>
            </a:r>
          </a:p>
          <a:p>
            <a:r>
              <a:rPr lang="en-GB" dirty="0" smtClean="0"/>
              <a:t>Who at my need His life did spend.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Sometimes they strew His way,</a:t>
            </a:r>
          </a:p>
          <a:p>
            <a:r>
              <a:rPr lang="en-GB" dirty="0" smtClean="0"/>
              <a:t>And His sweet praises sing;</a:t>
            </a:r>
          </a:p>
          <a:p>
            <a:r>
              <a:rPr lang="en-GB" dirty="0" smtClean="0"/>
              <a:t>Resounding all the day</a:t>
            </a:r>
          </a:p>
          <a:p>
            <a:r>
              <a:rPr lang="en-GB" dirty="0" smtClean="0"/>
              <a:t>Hosannas to their King:</a:t>
            </a:r>
          </a:p>
          <a:p>
            <a:r>
              <a:rPr lang="en-GB" dirty="0" smtClean="0"/>
              <a:t>Then "Crucify!" is all their breath,</a:t>
            </a:r>
          </a:p>
          <a:p>
            <a:r>
              <a:rPr lang="en-GB" dirty="0" smtClean="0"/>
              <a:t>And for His death they thirst and cry.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Why, what hath my Lord done?</a:t>
            </a:r>
          </a:p>
          <a:p>
            <a:r>
              <a:rPr lang="en-GB" dirty="0" smtClean="0"/>
              <a:t>What makes this rage and spite?</a:t>
            </a:r>
          </a:p>
          <a:p>
            <a:r>
              <a:rPr lang="en-GB" dirty="0" smtClean="0"/>
              <a:t>He made the lame to run,</a:t>
            </a:r>
          </a:p>
          <a:p>
            <a:r>
              <a:rPr lang="en-GB" dirty="0" smtClean="0"/>
              <a:t>He gave the blind their sight,</a:t>
            </a:r>
          </a:p>
          <a:p>
            <a:r>
              <a:rPr lang="en-GB" dirty="0" smtClean="0"/>
              <a:t>Sweet injuries! Yet they at these</a:t>
            </a:r>
          </a:p>
          <a:p>
            <a:r>
              <a:rPr lang="en-GB" dirty="0" smtClean="0"/>
              <a:t>Themselves displease, and '</a:t>
            </a:r>
            <a:r>
              <a:rPr lang="en-GB" dirty="0" err="1" smtClean="0"/>
              <a:t>gainst</a:t>
            </a:r>
            <a:r>
              <a:rPr lang="en-GB" dirty="0" smtClean="0"/>
              <a:t> Him rise.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rise and needs will have</a:t>
            </a:r>
          </a:p>
          <a:p>
            <a:r>
              <a:rPr lang="en-GB" dirty="0" smtClean="0"/>
              <a:t>My dear Lord made away;</a:t>
            </a:r>
          </a:p>
          <a:p>
            <a:r>
              <a:rPr lang="en-GB" dirty="0" smtClean="0"/>
              <a:t>A murderer they saved,</a:t>
            </a:r>
          </a:p>
          <a:p>
            <a:r>
              <a:rPr lang="en-GB" dirty="0" smtClean="0"/>
              <a:t>The Prince of life they </a:t>
            </a:r>
            <a:r>
              <a:rPr lang="en-GB" dirty="0" err="1" smtClean="0"/>
              <a:t>slay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Yet cheerful He to suffering goes,</a:t>
            </a:r>
          </a:p>
          <a:p>
            <a:r>
              <a:rPr lang="en-GB" dirty="0" smtClean="0"/>
              <a:t>That He His foes from thence might free.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life, no house, no home</a:t>
            </a:r>
          </a:p>
          <a:p>
            <a:r>
              <a:rPr lang="en-GB" dirty="0" smtClean="0"/>
              <a:t>My Lord on earth might have;</a:t>
            </a:r>
          </a:p>
          <a:p>
            <a:r>
              <a:rPr lang="en-GB" dirty="0" smtClean="0"/>
              <a:t>In death no friendly tomb</a:t>
            </a:r>
          </a:p>
          <a:p>
            <a:r>
              <a:rPr lang="en-GB" dirty="0" smtClean="0"/>
              <a:t>But what a stranger gave.</a:t>
            </a:r>
          </a:p>
          <a:p>
            <a:r>
              <a:rPr lang="en-GB" dirty="0" smtClean="0"/>
              <a:t>What may I say? Heav'n was His home;</a:t>
            </a:r>
          </a:p>
          <a:p>
            <a:r>
              <a:rPr lang="en-GB" dirty="0" smtClean="0"/>
              <a:t>But mine the tomb wherein He lay.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Here might I stay and sing,</a:t>
            </a:r>
          </a:p>
          <a:p>
            <a:r>
              <a:rPr lang="en-GB" dirty="0" smtClean="0"/>
              <a:t>No story so divine;</a:t>
            </a:r>
          </a:p>
          <a:p>
            <a:r>
              <a:rPr lang="en-GB" dirty="0" smtClean="0"/>
              <a:t>Never was love, dear King!</a:t>
            </a:r>
          </a:p>
          <a:p>
            <a:r>
              <a:rPr lang="en-GB" dirty="0" smtClean="0"/>
              <a:t>Never was grief like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is my Friend, in Whose sweet praise</a:t>
            </a:r>
          </a:p>
          <a:p>
            <a:r>
              <a:rPr lang="en-GB" dirty="0" smtClean="0"/>
              <a:t>I all my days could gladly spend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309</Words>
  <Application>Microsoft Office PowerPoint</Application>
  <PresentationFormat>On-screen Show (16:9)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My Song Is Love Unknown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574</cp:revision>
  <dcterms:created xsi:type="dcterms:W3CDTF">2015-12-30T21:15:25Z</dcterms:created>
  <dcterms:modified xsi:type="dcterms:W3CDTF">2016-01-12T17:38:13Z</dcterms:modified>
</cp:coreProperties>
</file>