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6" r:id="rId6"/>
    <p:sldId id="267" r:id="rId7"/>
    <p:sldId id="268" r:id="rId8"/>
    <p:sldId id="269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Nearer My God To Thee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85000" lnSpcReduction="20000"/>
          </a:bodyPr>
          <a:lstStyle/>
          <a:p>
            <a:r>
              <a:rPr lang="en-GB" sz="2400" b="1" dirty="0" smtClean="0"/>
              <a:t>Author: Sarah Fuller Flower </a:t>
            </a:r>
            <a:r>
              <a:rPr lang="en-GB" sz="2400" b="1" dirty="0" smtClean="0"/>
              <a:t>Adams,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</a:t>
            </a:r>
            <a:r>
              <a:rPr lang="en-GB" sz="2400" b="1" dirty="0" smtClean="0"/>
              <a:t>Domain</a:t>
            </a:r>
          </a:p>
          <a:p>
            <a:r>
              <a:rPr lang="en-GB" sz="2400" b="1" dirty="0" smtClean="0"/>
              <a:t>CCLI Song No.:78835</a:t>
            </a:r>
          </a:p>
          <a:p>
            <a:r>
              <a:rPr lang="en-GB" sz="2400" b="1" dirty="0" err="1" smtClean="0"/>
              <a:t>Topic:Means</a:t>
            </a:r>
            <a:r>
              <a:rPr lang="en-GB" sz="2400" b="1" dirty="0" smtClean="0"/>
              <a:t> Of Grace: </a:t>
            </a:r>
            <a:r>
              <a:rPr lang="en-GB" sz="2400" b="1" dirty="0" smtClean="0"/>
              <a:t>Prayer, </a:t>
            </a:r>
            <a:r>
              <a:rPr lang="en-GB" sz="2400" b="1" dirty="0" err="1" smtClean="0"/>
              <a:t>Tunes:Nearer</a:t>
            </a:r>
            <a:r>
              <a:rPr lang="en-GB" sz="2400" b="1" dirty="0" smtClean="0"/>
              <a:t> </a:t>
            </a:r>
            <a:r>
              <a:rPr lang="en-GB" sz="2400" b="1" dirty="0" smtClean="0"/>
              <a:t>My God To Thee, </a:t>
            </a:r>
            <a:r>
              <a:rPr lang="en-GB" sz="2400" b="1" dirty="0" err="1" smtClean="0"/>
              <a:t>Horbury</a:t>
            </a:r>
            <a:endParaRPr lang="en-GB" sz="2400" b="1" dirty="0" smtClean="0"/>
          </a:p>
          <a:p>
            <a:r>
              <a:rPr lang="en-GB" sz="2400" b="1" dirty="0" smtClean="0"/>
              <a:t>Meter:6.4.6.4.6.6.6.4.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Nearer, my God, to thee,</a:t>
            </a:r>
          </a:p>
          <a:p>
            <a:pPr marL="742950" indent="-742950"/>
            <a:r>
              <a:rPr lang="en-GB" dirty="0" smtClean="0"/>
              <a:t>Nearer to thee!</a:t>
            </a:r>
          </a:p>
          <a:p>
            <a:pPr marL="742950" indent="-742950"/>
            <a:r>
              <a:rPr lang="en-GB" dirty="0" err="1" smtClean="0"/>
              <a:t>E'en</a:t>
            </a:r>
            <a:r>
              <a:rPr lang="en-GB" dirty="0" smtClean="0"/>
              <a:t> though it be a cross</a:t>
            </a:r>
          </a:p>
          <a:p>
            <a:pPr marL="742950" indent="-742950"/>
            <a:r>
              <a:rPr lang="en-GB" dirty="0" smtClean="0"/>
              <a:t>That </a:t>
            </a:r>
            <a:r>
              <a:rPr lang="en-GB" dirty="0" err="1" smtClean="0"/>
              <a:t>raiseth</a:t>
            </a:r>
            <a:r>
              <a:rPr lang="en-GB" dirty="0" smtClean="0"/>
              <a:t> me;</a:t>
            </a:r>
          </a:p>
          <a:p>
            <a:pPr marL="742950" indent="-742950"/>
            <a:r>
              <a:rPr lang="en-GB" dirty="0" smtClean="0"/>
              <a:t>Still all my song shall be,</a:t>
            </a:r>
          </a:p>
          <a:p>
            <a:pPr marL="742950" indent="-742950"/>
            <a:r>
              <a:rPr lang="en-GB" dirty="0" smtClean="0"/>
              <a:t>Nearer, my God, to thee,</a:t>
            </a:r>
          </a:p>
          <a:p>
            <a:pPr marL="742950" indent="-742950"/>
            <a:r>
              <a:rPr lang="en-GB" dirty="0" smtClean="0"/>
              <a:t>Nearer to thee.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Though like the wanderer,</a:t>
            </a:r>
          </a:p>
          <a:p>
            <a:r>
              <a:rPr lang="en-GB" dirty="0" smtClean="0"/>
              <a:t>the sun gone down,</a:t>
            </a:r>
          </a:p>
          <a:p>
            <a:r>
              <a:rPr lang="en-GB" dirty="0" smtClean="0"/>
              <a:t>darkness be over me,</a:t>
            </a:r>
          </a:p>
          <a:p>
            <a:r>
              <a:rPr lang="en-GB" dirty="0" smtClean="0"/>
              <a:t>my rest a stone;</a:t>
            </a:r>
          </a:p>
          <a:p>
            <a:r>
              <a:rPr lang="en-GB" dirty="0" smtClean="0"/>
              <a:t>yet in my dreams I'd be</a:t>
            </a:r>
          </a:p>
          <a:p>
            <a:r>
              <a:rPr lang="en-GB" dirty="0" smtClean="0"/>
              <a:t>nearer, my God, to thee,</a:t>
            </a:r>
          </a:p>
          <a:p>
            <a:r>
              <a:rPr lang="en-GB" dirty="0" smtClean="0"/>
              <a:t>nearer to thee! 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There let my way appear</a:t>
            </a:r>
          </a:p>
          <a:p>
            <a:r>
              <a:rPr lang="en-GB" dirty="0" smtClean="0"/>
              <a:t>Steps unto Heaven;</a:t>
            </a:r>
          </a:p>
          <a:p>
            <a:r>
              <a:rPr lang="en-GB" dirty="0" smtClean="0"/>
              <a:t>All that thou </a:t>
            </a:r>
            <a:r>
              <a:rPr lang="en-GB" dirty="0" err="1" smtClean="0"/>
              <a:t>sendest</a:t>
            </a:r>
            <a:r>
              <a:rPr lang="en-GB" dirty="0" smtClean="0"/>
              <a:t> me</a:t>
            </a:r>
          </a:p>
          <a:p>
            <a:r>
              <a:rPr lang="en-GB" dirty="0" smtClean="0"/>
              <a:t>In mercy given;</a:t>
            </a:r>
          </a:p>
          <a:p>
            <a:r>
              <a:rPr lang="en-GB" dirty="0" smtClean="0"/>
              <a:t>Angels to beckon me</a:t>
            </a:r>
          </a:p>
          <a:p>
            <a:r>
              <a:rPr lang="en-GB" dirty="0" smtClean="0"/>
              <a:t>Nearer, my God. to thee,</a:t>
            </a:r>
          </a:p>
          <a:p>
            <a:r>
              <a:rPr lang="en-GB" dirty="0" smtClean="0"/>
              <a:t>Nearer to thee.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4. Then with my waking thoughts</a:t>
            </a:r>
          </a:p>
          <a:p>
            <a:r>
              <a:rPr lang="en-GB" dirty="0" smtClean="0"/>
              <a:t>Bright with thy praise,</a:t>
            </a:r>
          </a:p>
          <a:p>
            <a:r>
              <a:rPr lang="en-GB" dirty="0" smtClean="0"/>
              <a:t>Out of my stony </a:t>
            </a:r>
            <a:r>
              <a:rPr lang="en-GB" dirty="0" err="1" smtClean="0"/>
              <a:t>griefs</a:t>
            </a:r>
            <a:endParaRPr lang="en-GB" dirty="0" smtClean="0"/>
          </a:p>
          <a:p>
            <a:r>
              <a:rPr lang="en-GB" dirty="0" smtClean="0"/>
              <a:t>Bethel I'll raise;</a:t>
            </a:r>
          </a:p>
          <a:p>
            <a:r>
              <a:rPr lang="en-GB" dirty="0" smtClean="0"/>
              <a:t>So by my woes to be</a:t>
            </a:r>
          </a:p>
          <a:p>
            <a:r>
              <a:rPr lang="en-GB" dirty="0" smtClean="0"/>
              <a:t>Nearer, my God, to thee,</a:t>
            </a:r>
          </a:p>
          <a:p>
            <a:r>
              <a:rPr lang="en-GB" dirty="0" smtClean="0"/>
              <a:t>Nearer to thee.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rise and needs will have</a:t>
            </a:r>
          </a:p>
          <a:p>
            <a:r>
              <a:rPr lang="en-GB" dirty="0" smtClean="0"/>
              <a:t>My dear Lord made away;</a:t>
            </a:r>
          </a:p>
          <a:p>
            <a:r>
              <a:rPr lang="en-GB" dirty="0" smtClean="0"/>
              <a:t>A murderer they saved,</a:t>
            </a:r>
          </a:p>
          <a:p>
            <a:r>
              <a:rPr lang="en-GB" dirty="0" smtClean="0"/>
              <a:t>The Prince of life they </a:t>
            </a:r>
            <a:r>
              <a:rPr lang="en-GB" dirty="0" err="1" smtClean="0"/>
              <a:t>slay</a:t>
            </a:r>
            <a:r>
              <a:rPr lang="en-GB" dirty="0" smtClean="0"/>
              <a:t>,</a:t>
            </a:r>
          </a:p>
          <a:p>
            <a:r>
              <a:rPr lang="en-GB" dirty="0" smtClean="0"/>
              <a:t>Yet cheerful He to suffering goes,</a:t>
            </a:r>
          </a:p>
          <a:p>
            <a:r>
              <a:rPr lang="en-GB" dirty="0" smtClean="0"/>
              <a:t>That He His foes from thence might free.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life, no house, no home</a:t>
            </a:r>
          </a:p>
          <a:p>
            <a:r>
              <a:rPr lang="en-GB" dirty="0" smtClean="0"/>
              <a:t>My Lord on earth might have;</a:t>
            </a:r>
          </a:p>
          <a:p>
            <a:r>
              <a:rPr lang="en-GB" dirty="0" smtClean="0"/>
              <a:t>In death no friendly tomb</a:t>
            </a:r>
          </a:p>
          <a:p>
            <a:r>
              <a:rPr lang="en-GB" dirty="0" smtClean="0"/>
              <a:t>But what a stranger gave.</a:t>
            </a:r>
          </a:p>
          <a:p>
            <a:r>
              <a:rPr lang="en-GB" dirty="0" smtClean="0"/>
              <a:t>What may I say? Heav'n was His home;</a:t>
            </a:r>
          </a:p>
          <a:p>
            <a:r>
              <a:rPr lang="en-GB" dirty="0" smtClean="0"/>
              <a:t>But mine the tomb wherein He lay.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5. Or if on joyful wing,</a:t>
            </a:r>
          </a:p>
          <a:p>
            <a:r>
              <a:rPr lang="en-GB" dirty="0" smtClean="0"/>
              <a:t>Cleaving the sky,</a:t>
            </a:r>
          </a:p>
          <a:p>
            <a:r>
              <a:rPr lang="en-GB" dirty="0" smtClean="0"/>
              <a:t>Sun, moon and stars forgot,</a:t>
            </a:r>
          </a:p>
          <a:p>
            <a:r>
              <a:rPr lang="en-GB" dirty="0" smtClean="0"/>
              <a:t>Upward I fly,</a:t>
            </a:r>
          </a:p>
          <a:p>
            <a:r>
              <a:rPr lang="en-GB" dirty="0" smtClean="0"/>
              <a:t>Still all my song shall be,</a:t>
            </a:r>
          </a:p>
          <a:p>
            <a:r>
              <a:rPr lang="en-GB" dirty="0" smtClean="0"/>
              <a:t>Nearer, my God, to thee,</a:t>
            </a:r>
          </a:p>
          <a:p>
            <a:r>
              <a:rPr lang="en-GB" dirty="0" smtClean="0"/>
              <a:t>Nearer to thee</a:t>
            </a:r>
            <a:r>
              <a:rPr lang="en-GB" dirty="0" smtClean="0"/>
              <a:t>.</a:t>
            </a:r>
            <a:endParaRPr lang="en-GB" smtClean="0"/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319</Words>
  <Application>Microsoft Office PowerPoint</Application>
  <PresentationFormat>On-screen Show (16:9)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Nearer My God To Thee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575</cp:revision>
  <dcterms:created xsi:type="dcterms:W3CDTF">2015-12-30T21:15:25Z</dcterms:created>
  <dcterms:modified xsi:type="dcterms:W3CDTF">2016-01-14T16:50:14Z</dcterms:modified>
</cp:coreProperties>
</file>