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9" r:id="rId6"/>
    <p:sldId id="266" r:id="rId7"/>
    <p:sldId id="270" r:id="rId8"/>
    <p:sldId id="267" r:id="rId9"/>
    <p:sldId id="271" r:id="rId10"/>
    <p:sldId id="268" r:id="rId11"/>
    <p:sldId id="272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371" autoAdjust="0"/>
    <p:restoredTop sz="94660"/>
  </p:normalViewPr>
  <p:slideViewPr>
    <p:cSldViewPr>
      <p:cViewPr varScale="1">
        <p:scale>
          <a:sx n="144" d="100"/>
          <a:sy n="144" d="100"/>
        </p:scale>
        <p:origin x="-102" y="-19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dirty="0" smtClean="0"/>
              <a:t>No Not One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 fontScale="92500" lnSpcReduction="20000"/>
          </a:bodyPr>
          <a:lstStyle/>
          <a:p>
            <a:r>
              <a:rPr lang="en-GB" sz="2400" b="1" dirty="0" smtClean="0"/>
              <a:t>Words: Johnson </a:t>
            </a:r>
            <a:r>
              <a:rPr lang="en-GB" sz="2400" b="1" dirty="0" err="1" smtClean="0"/>
              <a:t>Oatman</a:t>
            </a:r>
            <a:r>
              <a:rPr lang="en-GB" sz="2400" b="1" dirty="0" smtClean="0"/>
              <a:t>, </a:t>
            </a:r>
            <a:r>
              <a:rPr lang="en-GB" sz="2400" b="1" dirty="0" err="1" smtClean="0"/>
              <a:t>Jr</a:t>
            </a:r>
            <a:r>
              <a:rPr lang="en-GB" sz="2400" b="1" dirty="0" smtClean="0"/>
              <a:t>, 1894.</a:t>
            </a:r>
          </a:p>
          <a:p>
            <a:r>
              <a:rPr lang="en-GB" sz="2400" b="1" dirty="0" smtClean="0"/>
              <a:t>Music: 'No, Not One' George Crawford </a:t>
            </a:r>
            <a:r>
              <a:rPr lang="en-GB" sz="2400" b="1" dirty="0" err="1" smtClean="0"/>
              <a:t>Hugg</a:t>
            </a:r>
            <a:r>
              <a:rPr lang="en-GB" sz="2400" b="1" dirty="0" smtClean="0"/>
              <a:t>, 1894.</a:t>
            </a:r>
          </a:p>
          <a:p>
            <a:r>
              <a:rPr lang="en-GB" sz="2400" b="1" dirty="0" smtClean="0"/>
              <a:t>Setting: "Pentecostal Hymns, No. 2", 1894.</a:t>
            </a:r>
          </a:p>
          <a:p>
            <a:r>
              <a:rPr lang="en-GB" sz="2400" b="1" dirty="0" smtClean="0"/>
              <a:t>copyright: public domain. 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5. Was ever a gift like the </a:t>
            </a:r>
            <a:r>
              <a:rPr lang="en-GB" dirty="0" err="1" smtClean="0"/>
              <a:t>Savior</a:t>
            </a:r>
            <a:r>
              <a:rPr lang="en-GB" dirty="0" smtClean="0"/>
              <a:t> given?</a:t>
            </a:r>
          </a:p>
          <a:p>
            <a:r>
              <a:rPr lang="en-GB" dirty="0" smtClean="0"/>
              <a:t> No, not one! No, not one!</a:t>
            </a:r>
          </a:p>
          <a:p>
            <a:r>
              <a:rPr lang="en-GB" dirty="0" smtClean="0"/>
              <a:t> Will He refuse us a home in Heaven?</a:t>
            </a:r>
          </a:p>
          <a:p>
            <a:r>
              <a:rPr lang="en-GB" dirty="0" smtClean="0"/>
              <a:t> No, not one! No, not one!</a:t>
            </a:r>
            <a:endParaRPr lang="en-GB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Cho.</a:t>
            </a:r>
          </a:p>
          <a:p>
            <a:r>
              <a:rPr lang="en-GB" dirty="0" smtClean="0"/>
              <a:t> Jesus knows all about our struggles,</a:t>
            </a:r>
          </a:p>
          <a:p>
            <a:r>
              <a:rPr lang="en-GB" dirty="0" smtClean="0"/>
              <a:t> He will guide till the day is done;</a:t>
            </a:r>
          </a:p>
          <a:p>
            <a:r>
              <a:rPr lang="en-GB" dirty="0" smtClean="0"/>
              <a:t> There's not a friend like the lowly Jesus,</a:t>
            </a:r>
          </a:p>
          <a:p>
            <a:r>
              <a:rPr lang="en-GB" dirty="0" smtClean="0"/>
              <a:t> No, not one! No, not one</a:t>
            </a:r>
            <a:r>
              <a:rPr lang="en-GB" dirty="0" smtClean="0"/>
              <a:t>!</a:t>
            </a:r>
          </a:p>
          <a:p>
            <a:r>
              <a:rPr lang="en-GB" dirty="0" smtClean="0"/>
              <a:t>*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1. There's not a friend like the lowly Jesus,</a:t>
            </a:r>
          </a:p>
          <a:p>
            <a:pPr marL="742950" indent="-742950"/>
            <a:r>
              <a:rPr lang="en-GB" dirty="0" smtClean="0"/>
              <a:t> No, not one! No, not one!</a:t>
            </a:r>
          </a:p>
          <a:p>
            <a:pPr marL="742950" indent="-742950"/>
            <a:r>
              <a:rPr lang="en-GB" dirty="0" smtClean="0"/>
              <a:t> None else could heal all our soul's diseases,</a:t>
            </a:r>
          </a:p>
          <a:p>
            <a:pPr marL="742950" indent="-742950"/>
            <a:r>
              <a:rPr lang="en-GB" dirty="0" smtClean="0"/>
              <a:t> No, not one! No, not one!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Cho.</a:t>
            </a:r>
          </a:p>
          <a:p>
            <a:r>
              <a:rPr lang="en-GB" dirty="0" smtClean="0"/>
              <a:t> Jesus knows all about our struggles,</a:t>
            </a:r>
          </a:p>
          <a:p>
            <a:r>
              <a:rPr lang="en-GB" dirty="0" smtClean="0"/>
              <a:t> He will guide till the day is done;</a:t>
            </a:r>
          </a:p>
          <a:p>
            <a:r>
              <a:rPr lang="en-GB" dirty="0" smtClean="0"/>
              <a:t> There's not a friend like the lowly Jesus,</a:t>
            </a:r>
          </a:p>
          <a:p>
            <a:r>
              <a:rPr lang="en-GB" dirty="0" smtClean="0"/>
              <a:t> No, not one! No, not one!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2. No friend like Him is so high and holy,</a:t>
            </a:r>
          </a:p>
          <a:p>
            <a:r>
              <a:rPr lang="en-GB" dirty="0" smtClean="0"/>
              <a:t> No, not one! No, not one!</a:t>
            </a:r>
          </a:p>
          <a:p>
            <a:r>
              <a:rPr lang="en-GB" dirty="0" smtClean="0"/>
              <a:t> And yet no friend is so meek and lowly,</a:t>
            </a:r>
          </a:p>
          <a:p>
            <a:r>
              <a:rPr lang="en-GB" dirty="0" smtClean="0"/>
              <a:t> No, not one! No, not one!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Cho.</a:t>
            </a:r>
          </a:p>
          <a:p>
            <a:r>
              <a:rPr lang="en-GB" dirty="0" smtClean="0"/>
              <a:t> Jesus knows all about our struggles,</a:t>
            </a:r>
          </a:p>
          <a:p>
            <a:r>
              <a:rPr lang="en-GB" dirty="0" smtClean="0"/>
              <a:t> He will guide till the day is done;</a:t>
            </a:r>
          </a:p>
          <a:p>
            <a:r>
              <a:rPr lang="en-GB" dirty="0" smtClean="0"/>
              <a:t> There's not a friend like the lowly Jesus,</a:t>
            </a:r>
          </a:p>
          <a:p>
            <a:r>
              <a:rPr lang="en-GB" dirty="0" smtClean="0"/>
              <a:t> No, not one! No, not one!</a:t>
            </a: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3. There's not an hour that He is not near us,</a:t>
            </a:r>
          </a:p>
          <a:p>
            <a:r>
              <a:rPr lang="en-GB" dirty="0" smtClean="0"/>
              <a:t> No, not one! No, not one!</a:t>
            </a:r>
          </a:p>
          <a:p>
            <a:r>
              <a:rPr lang="en-GB" dirty="0" smtClean="0"/>
              <a:t> No night so dark but His love can cheer us,</a:t>
            </a:r>
          </a:p>
          <a:p>
            <a:r>
              <a:rPr lang="en-GB" dirty="0" smtClean="0"/>
              <a:t> No, not one! No, not one!</a:t>
            </a:r>
            <a:endParaRPr lang="en-GB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Cho.</a:t>
            </a:r>
          </a:p>
          <a:p>
            <a:r>
              <a:rPr lang="en-GB" dirty="0" smtClean="0"/>
              <a:t> Jesus knows all about our struggles,</a:t>
            </a:r>
          </a:p>
          <a:p>
            <a:r>
              <a:rPr lang="en-GB" dirty="0" smtClean="0"/>
              <a:t> He will guide till the day is done;</a:t>
            </a:r>
          </a:p>
          <a:p>
            <a:r>
              <a:rPr lang="en-GB" dirty="0" smtClean="0"/>
              <a:t> There's not a friend like the lowly Jesus,</a:t>
            </a:r>
          </a:p>
          <a:p>
            <a:r>
              <a:rPr lang="en-GB" dirty="0" smtClean="0"/>
              <a:t> No, not one! No, not one!</a:t>
            </a:r>
            <a:endParaRPr lang="en-GB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4. Did ever saint find this Friend forsake him?</a:t>
            </a:r>
          </a:p>
          <a:p>
            <a:r>
              <a:rPr lang="en-GB" dirty="0" smtClean="0"/>
              <a:t> No, not one! No, not one!</a:t>
            </a:r>
          </a:p>
          <a:p>
            <a:r>
              <a:rPr lang="en-GB" dirty="0" smtClean="0"/>
              <a:t> Or sinner find that He would not take him?</a:t>
            </a:r>
          </a:p>
          <a:p>
            <a:r>
              <a:rPr lang="en-GB" dirty="0" smtClean="0"/>
              <a:t> No, not one! No, not one!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Cho.</a:t>
            </a:r>
          </a:p>
          <a:p>
            <a:r>
              <a:rPr lang="en-GB" dirty="0" smtClean="0"/>
              <a:t> Jesus knows all about our struggles,</a:t>
            </a:r>
          </a:p>
          <a:p>
            <a:r>
              <a:rPr lang="en-GB" dirty="0" smtClean="0"/>
              <a:t> He will guide till the day is done;</a:t>
            </a:r>
          </a:p>
          <a:p>
            <a:r>
              <a:rPr lang="en-GB" dirty="0" smtClean="0"/>
              <a:t> There's not a friend like the lowly Jesus,</a:t>
            </a:r>
          </a:p>
          <a:p>
            <a:r>
              <a:rPr lang="en-GB" dirty="0" smtClean="0"/>
              <a:t> No, not one! No, not one!</a:t>
            </a: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1627</TotalTime>
  <Words>470</Words>
  <Application>Microsoft Office PowerPoint</Application>
  <PresentationFormat>On-screen Show (16:9)</PresentationFormat>
  <Paragraphs>51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No Not One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578</cp:revision>
  <dcterms:created xsi:type="dcterms:W3CDTF">2015-12-30T21:15:25Z</dcterms:created>
  <dcterms:modified xsi:type="dcterms:W3CDTF">2016-01-14T17:01:26Z</dcterms:modified>
</cp:coreProperties>
</file>