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0" r:id="rId6"/>
    <p:sldId id="262" r:id="rId7"/>
    <p:sldId id="271" r:id="rId8"/>
    <p:sldId id="268" r:id="rId9"/>
    <p:sldId id="272" r:id="rId10"/>
    <p:sldId id="266" r:id="rId11"/>
    <p:sldId id="273" r:id="rId12"/>
    <p:sldId id="269" r:id="rId13"/>
    <p:sldId id="27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Nothing but the Blood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Robert Lowry</a:t>
            </a:r>
          </a:p>
          <a:p>
            <a:r>
              <a:rPr lang="en-GB" sz="2400" b="1" dirty="0" err="1" smtClean="0"/>
              <a:t>Scripture:Hebrews</a:t>
            </a:r>
            <a:r>
              <a:rPr lang="en-GB" sz="2400" b="1" dirty="0" smtClean="0"/>
              <a:t> 9:22; 1 John 1:7</a:t>
            </a:r>
          </a:p>
          <a:p>
            <a:r>
              <a:rPr lang="en-GB" sz="2400" b="1" dirty="0" smtClean="0"/>
              <a:t>Meter: 7.8.7.8 </a:t>
            </a:r>
            <a:r>
              <a:rPr lang="en-GB" sz="2400" b="1" dirty="0" smtClean="0"/>
              <a:t>R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Now by this I'll overcome-</a:t>
            </a:r>
          </a:p>
          <a:p>
            <a:r>
              <a:rPr lang="en-GB" dirty="0" smtClean="0"/>
              <a:t>Nothing but the blood of Jesus;</a:t>
            </a:r>
          </a:p>
          <a:p>
            <a:r>
              <a:rPr lang="en-GB" dirty="0" smtClean="0"/>
              <a:t>Now by this I'll reach my home-</a:t>
            </a:r>
          </a:p>
          <a:p>
            <a:r>
              <a:rPr lang="en-GB" dirty="0" smtClean="0"/>
              <a:t>Nothing but the blood of Jesus.</a:t>
            </a:r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Oh! precious is the flow</a:t>
            </a:r>
          </a:p>
          <a:p>
            <a:r>
              <a:rPr lang="en-GB" dirty="0" smtClean="0"/>
              <a:t>That makes me white as snow;</a:t>
            </a:r>
          </a:p>
          <a:p>
            <a:r>
              <a:rPr lang="en-GB" dirty="0" smtClean="0"/>
              <a:t>No other fount I know,</a:t>
            </a:r>
          </a:p>
          <a:p>
            <a:r>
              <a:rPr lang="en-GB" dirty="0" smtClean="0"/>
              <a:t>Nothing but the blood of Jesus.</a:t>
            </a:r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Glory! Glory! This I sing-</a:t>
            </a:r>
          </a:p>
          <a:p>
            <a:pPr marL="742950" indent="-742950"/>
            <a:r>
              <a:rPr lang="en-GB" dirty="0" smtClean="0"/>
              <a:t>Nothing but the blood of Jesus,</a:t>
            </a:r>
          </a:p>
          <a:p>
            <a:pPr marL="742950" indent="-742950"/>
            <a:r>
              <a:rPr lang="en-GB" dirty="0" smtClean="0"/>
              <a:t>All my praise for this I bring-</a:t>
            </a:r>
          </a:p>
          <a:p>
            <a:pPr marL="742950" indent="-742950"/>
            <a:r>
              <a:rPr lang="en-GB" dirty="0" smtClean="0"/>
              <a:t>Nothing but the blood of Jesus.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Oh! precious is the flow</a:t>
            </a:r>
          </a:p>
          <a:p>
            <a:r>
              <a:rPr lang="en-GB" dirty="0" smtClean="0"/>
              <a:t>That makes me white as snow;</a:t>
            </a:r>
          </a:p>
          <a:p>
            <a:r>
              <a:rPr lang="en-GB" dirty="0" smtClean="0"/>
              <a:t>No other fount I know,</a:t>
            </a:r>
          </a:p>
          <a:p>
            <a:r>
              <a:rPr lang="en-GB" dirty="0" smtClean="0"/>
              <a:t>Nothing but the blood of Jesus.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What can wash away my sin?</a:t>
            </a:r>
          </a:p>
          <a:p>
            <a:pPr marL="742950" indent="-742950"/>
            <a:r>
              <a:rPr lang="en-GB" dirty="0" smtClean="0"/>
              <a:t>Nothing but the blood of Jesus;</a:t>
            </a:r>
          </a:p>
          <a:p>
            <a:pPr marL="742950" indent="-742950"/>
            <a:r>
              <a:rPr lang="en-GB" dirty="0" smtClean="0"/>
              <a:t>What can make me whole again?</a:t>
            </a:r>
          </a:p>
          <a:p>
            <a:pPr marL="742950" indent="-742950"/>
            <a:r>
              <a:rPr lang="en-GB" dirty="0" smtClean="0"/>
              <a:t>Nothing but the blood of Jesus.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Oh! precious is the flow</a:t>
            </a:r>
          </a:p>
          <a:p>
            <a:r>
              <a:rPr lang="en-GB" dirty="0" smtClean="0"/>
              <a:t>That makes me white as snow;</a:t>
            </a:r>
          </a:p>
          <a:p>
            <a:r>
              <a:rPr lang="en-GB" dirty="0" smtClean="0"/>
              <a:t>No other fount I know,</a:t>
            </a:r>
          </a:p>
          <a:p>
            <a:r>
              <a:rPr lang="en-GB" dirty="0" smtClean="0"/>
              <a:t>Nothing but the blood of Jesus.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For my pardon, this I see,</a:t>
            </a:r>
          </a:p>
          <a:p>
            <a:pPr marL="742950" indent="-742950"/>
            <a:r>
              <a:rPr lang="en-GB" dirty="0" smtClean="0"/>
              <a:t>Nothing but the blood of Jesus;</a:t>
            </a:r>
          </a:p>
          <a:p>
            <a:pPr marL="742950" indent="-742950"/>
            <a:r>
              <a:rPr lang="en-GB" dirty="0" smtClean="0"/>
              <a:t>For my cleansing this my plea,</a:t>
            </a:r>
          </a:p>
          <a:p>
            <a:pPr marL="742950" indent="-742950"/>
            <a:r>
              <a:rPr lang="en-GB" dirty="0" smtClean="0"/>
              <a:t>Nothing but the blood of Jesus.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Oh! precious is the flow</a:t>
            </a:r>
          </a:p>
          <a:p>
            <a:r>
              <a:rPr lang="en-GB" dirty="0" smtClean="0"/>
              <a:t>That makes me white as snow;</a:t>
            </a:r>
          </a:p>
          <a:p>
            <a:r>
              <a:rPr lang="en-GB" dirty="0" smtClean="0"/>
              <a:t>No other fount I know,</a:t>
            </a:r>
          </a:p>
          <a:p>
            <a:r>
              <a:rPr lang="en-GB" dirty="0" smtClean="0"/>
              <a:t>Nothing but the blood of Jesus.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Nothing can for sin atone,</a:t>
            </a:r>
          </a:p>
          <a:p>
            <a:r>
              <a:rPr lang="en-GB" dirty="0" smtClean="0"/>
              <a:t>Nothing but the blood of Jesus;</a:t>
            </a:r>
          </a:p>
          <a:p>
            <a:r>
              <a:rPr lang="en-GB" dirty="0" smtClean="0"/>
              <a:t>Naught of good that I have done,</a:t>
            </a:r>
          </a:p>
          <a:p>
            <a:r>
              <a:rPr lang="en-GB" dirty="0" smtClean="0"/>
              <a:t>Nothing but the blood of Jesus.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Oh! precious is the flow</a:t>
            </a:r>
          </a:p>
          <a:p>
            <a:r>
              <a:rPr lang="en-GB" dirty="0" smtClean="0"/>
              <a:t>That makes me white as snow;</a:t>
            </a:r>
          </a:p>
          <a:p>
            <a:r>
              <a:rPr lang="en-GB" dirty="0" smtClean="0"/>
              <a:t>No other fount I know,</a:t>
            </a:r>
          </a:p>
          <a:p>
            <a:r>
              <a:rPr lang="en-GB" dirty="0" smtClean="0"/>
              <a:t>Nothing but the blood of Jesus.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This is all my hope and peace,</a:t>
            </a:r>
          </a:p>
          <a:p>
            <a:pPr marL="742950" indent="-742950"/>
            <a:r>
              <a:rPr lang="en-GB" dirty="0" smtClean="0"/>
              <a:t>Nothing but the blood of Jesus;</a:t>
            </a:r>
          </a:p>
          <a:p>
            <a:pPr marL="742950" indent="-742950"/>
            <a:r>
              <a:rPr lang="en-GB" dirty="0" smtClean="0"/>
              <a:t>This is all my righteousness,</a:t>
            </a:r>
          </a:p>
          <a:p>
            <a:pPr marL="742950" indent="-742950"/>
            <a:r>
              <a:rPr lang="en-GB" dirty="0" smtClean="0"/>
              <a:t>Nothing but the blood of Jesus.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Oh! precious is the flow</a:t>
            </a:r>
          </a:p>
          <a:p>
            <a:r>
              <a:rPr lang="en-GB" dirty="0" smtClean="0"/>
              <a:t>That makes me white as snow;</a:t>
            </a:r>
          </a:p>
          <a:p>
            <a:r>
              <a:rPr lang="en-GB" dirty="0" smtClean="0"/>
              <a:t>No other fount I know,</a:t>
            </a:r>
          </a:p>
          <a:p>
            <a:r>
              <a:rPr lang="en-GB" dirty="0" smtClean="0"/>
              <a:t>Nothing but the blood of Jesus.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354</Words>
  <Application>Microsoft Office PowerPoint</Application>
  <PresentationFormat>On-screen Show (16:9)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Nothing but the Blood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580</cp:revision>
  <dcterms:created xsi:type="dcterms:W3CDTF">2015-12-30T21:15:25Z</dcterms:created>
  <dcterms:modified xsi:type="dcterms:W3CDTF">2016-01-14T17:01:15Z</dcterms:modified>
</cp:coreProperties>
</file>