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Now The Day Is Over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Sabine </a:t>
            </a:r>
            <a:r>
              <a:rPr lang="en-GB" sz="2400" b="1" dirty="0" smtClean="0"/>
              <a:t>Baring-Gould,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Topic:Family</a:t>
            </a:r>
            <a:r>
              <a:rPr lang="en-GB" sz="2400" b="1" dirty="0" smtClean="0"/>
              <a:t> </a:t>
            </a:r>
            <a:r>
              <a:rPr lang="en-GB" sz="2400" b="1" dirty="0" smtClean="0"/>
              <a:t>Worship: Evening</a:t>
            </a:r>
          </a:p>
          <a:p>
            <a:r>
              <a:rPr lang="en-GB" sz="2400" b="1" dirty="0" err="1" smtClean="0"/>
              <a:t>Tunes:Eudoxia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Barnby</a:t>
            </a:r>
            <a:r>
              <a:rPr lang="en-GB" sz="2400" b="1" dirty="0" smtClean="0"/>
              <a:t>, Meter:6.5.6.5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Now the day is over,</a:t>
            </a:r>
          </a:p>
          <a:p>
            <a:pPr marL="742950" indent="-742950"/>
            <a:r>
              <a:rPr lang="en-GB" dirty="0" smtClean="0"/>
              <a:t>Night is drawing nigh,</a:t>
            </a:r>
          </a:p>
          <a:p>
            <a:pPr marL="742950" indent="-742950"/>
            <a:r>
              <a:rPr lang="en-GB" dirty="0" smtClean="0"/>
              <a:t>Shadows of the evening</a:t>
            </a:r>
          </a:p>
          <a:p>
            <a:pPr marL="742950" indent="-742950"/>
            <a:r>
              <a:rPr lang="en-GB" dirty="0" smtClean="0"/>
              <a:t>Steal across the sky.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Now the darkness gathers,</a:t>
            </a:r>
          </a:p>
          <a:p>
            <a:r>
              <a:rPr lang="en-GB" dirty="0" smtClean="0"/>
              <a:t>Stars begin to peep,</a:t>
            </a:r>
          </a:p>
          <a:p>
            <a:r>
              <a:rPr lang="en-GB" dirty="0" smtClean="0"/>
              <a:t>Birds and beasts and flowers</a:t>
            </a:r>
          </a:p>
          <a:p>
            <a:r>
              <a:rPr lang="en-GB" dirty="0" smtClean="0"/>
              <a:t>Soon will be asleep.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Jesus, give the weary</a:t>
            </a:r>
          </a:p>
          <a:p>
            <a:r>
              <a:rPr lang="en-GB" dirty="0" smtClean="0"/>
              <a:t>Calm and sweet repose;</a:t>
            </a:r>
          </a:p>
          <a:p>
            <a:r>
              <a:rPr lang="en-GB" dirty="0" smtClean="0"/>
              <a:t>With thy </a:t>
            </a:r>
            <a:r>
              <a:rPr lang="en-GB" dirty="0" err="1" smtClean="0"/>
              <a:t>tenderest</a:t>
            </a:r>
            <a:r>
              <a:rPr lang="en-GB" dirty="0" smtClean="0"/>
              <a:t> blessing</a:t>
            </a:r>
          </a:p>
          <a:p>
            <a:r>
              <a:rPr lang="en-GB" dirty="0" smtClean="0"/>
              <a:t>May their eyelids close.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When the morning wakens,</a:t>
            </a:r>
          </a:p>
          <a:p>
            <a:r>
              <a:rPr lang="en-GB" dirty="0" smtClean="0"/>
              <a:t>Then may I arise</a:t>
            </a:r>
          </a:p>
          <a:p>
            <a:r>
              <a:rPr lang="en-GB" dirty="0" smtClean="0"/>
              <a:t>Pure and fresh and sinless</a:t>
            </a:r>
          </a:p>
          <a:p>
            <a:r>
              <a:rPr lang="en-GB" dirty="0" smtClean="0"/>
              <a:t>In thy holy eyes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115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Now The Day Is Over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584</cp:revision>
  <dcterms:created xsi:type="dcterms:W3CDTF">2015-12-30T21:15:25Z</dcterms:created>
  <dcterms:modified xsi:type="dcterms:W3CDTF">2016-01-14T17:08:37Z</dcterms:modified>
</cp:coreProperties>
</file>