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Beautiful for Spacious Skies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Katharine Bates, 1904. </a:t>
            </a:r>
          </a:p>
          <a:p>
            <a:r>
              <a:rPr lang="en-GB" sz="2400" b="1" dirty="0" smtClean="0"/>
              <a:t>Music: Samuel Ward, 1882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O beautiful for spacious skies,</a:t>
            </a:r>
          </a:p>
          <a:p>
            <a:pPr marL="742950" indent="-742950"/>
            <a:r>
              <a:rPr lang="en-GB" dirty="0" smtClean="0"/>
              <a:t>For amber waves of grain;</a:t>
            </a:r>
          </a:p>
          <a:p>
            <a:pPr marL="742950" indent="-742950"/>
            <a:r>
              <a:rPr lang="en-GB" dirty="0" smtClean="0"/>
              <a:t>For purple mountain majesties</a:t>
            </a:r>
          </a:p>
          <a:p>
            <a:pPr marL="742950" indent="-742950"/>
            <a:r>
              <a:rPr lang="en-GB" dirty="0" smtClean="0"/>
              <a:t>Above the fruited plain!</a:t>
            </a:r>
          </a:p>
          <a:p>
            <a:pPr marL="742950" indent="-742950"/>
            <a:r>
              <a:rPr lang="en-GB" dirty="0" smtClean="0"/>
              <a:t>America! America!</a:t>
            </a:r>
          </a:p>
          <a:p>
            <a:pPr marL="742950" indent="-742950"/>
            <a:r>
              <a:rPr lang="en-GB" dirty="0" smtClean="0"/>
              <a:t>God shed His grace on thee,</a:t>
            </a:r>
          </a:p>
          <a:p>
            <a:pPr marL="742950" indent="-742950"/>
            <a:r>
              <a:rPr lang="en-GB" dirty="0" smtClean="0"/>
              <a:t>And crown thy good with brotherhood,</a:t>
            </a:r>
          </a:p>
          <a:p>
            <a:pPr marL="742950" indent="-742950"/>
            <a:r>
              <a:rPr lang="en-GB" dirty="0" smtClean="0"/>
              <a:t>From sea to shining sea.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 beautiful for heroes proved</a:t>
            </a:r>
          </a:p>
          <a:p>
            <a:r>
              <a:rPr lang="en-GB" dirty="0" smtClean="0"/>
              <a:t>In liberating strife,</a:t>
            </a:r>
          </a:p>
          <a:p>
            <a:r>
              <a:rPr lang="en-GB" dirty="0" smtClean="0"/>
              <a:t>Who more than self their country loved,</a:t>
            </a:r>
          </a:p>
          <a:p>
            <a:r>
              <a:rPr lang="en-GB" dirty="0" smtClean="0"/>
              <a:t>And mercy more than life!</a:t>
            </a:r>
          </a:p>
          <a:p>
            <a:r>
              <a:rPr lang="en-GB" dirty="0" smtClean="0"/>
              <a:t>America! America!</a:t>
            </a:r>
          </a:p>
          <a:p>
            <a:r>
              <a:rPr lang="en-GB" dirty="0" smtClean="0"/>
              <a:t>May God thy gold refine,</a:t>
            </a:r>
          </a:p>
          <a:p>
            <a:r>
              <a:rPr lang="en-GB" dirty="0" smtClean="0"/>
              <a:t>Till all success be nobleness,</a:t>
            </a:r>
          </a:p>
          <a:p>
            <a:r>
              <a:rPr lang="en-GB" dirty="0" smtClean="0"/>
              <a:t>And every gain divine.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 beautiful for patriot dream</a:t>
            </a:r>
          </a:p>
          <a:p>
            <a:r>
              <a:rPr lang="en-GB" dirty="0" smtClean="0"/>
              <a:t>That sees beyond the years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alabaster cities gleam,</a:t>
            </a:r>
          </a:p>
          <a:p>
            <a:r>
              <a:rPr lang="en-GB" dirty="0" smtClean="0"/>
              <a:t>Undimmed by human tears!</a:t>
            </a:r>
          </a:p>
          <a:p>
            <a:r>
              <a:rPr lang="en-GB" dirty="0" smtClean="0"/>
              <a:t>America! America!</a:t>
            </a:r>
          </a:p>
          <a:p>
            <a:r>
              <a:rPr lang="en-GB" dirty="0" smtClean="0"/>
              <a:t>God mend </a:t>
            </a:r>
            <a:r>
              <a:rPr lang="en-GB" dirty="0" err="1" smtClean="0"/>
              <a:t>thine</a:t>
            </a:r>
            <a:r>
              <a:rPr lang="en-GB" dirty="0" smtClean="0"/>
              <a:t> every flaw,</a:t>
            </a:r>
          </a:p>
          <a:p>
            <a:r>
              <a:rPr lang="en-GB" dirty="0" smtClean="0"/>
              <a:t>Confirm thy soul in self control,</a:t>
            </a:r>
          </a:p>
          <a:p>
            <a:r>
              <a:rPr lang="en-GB" dirty="0" smtClean="0"/>
              <a:t>Thy liberty in law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152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 Beautiful for Spacious Skies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585</cp:revision>
  <dcterms:created xsi:type="dcterms:W3CDTF">2015-12-30T21:15:25Z</dcterms:created>
  <dcterms:modified xsi:type="dcterms:W3CDTF">2016-01-14T17:10:17Z</dcterms:modified>
</cp:coreProperties>
</file>