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0" r:id="rId6"/>
    <p:sldId id="266" r:id="rId7"/>
    <p:sldId id="271" r:id="rId8"/>
    <p:sldId id="263" r:id="rId9"/>
    <p:sldId id="272" r:id="rId10"/>
    <p:sldId id="267" r:id="rId11"/>
    <p:sldId id="273" r:id="rId12"/>
    <p:sldId id="264" r:id="rId13"/>
    <p:sldId id="274" r:id="rId14"/>
    <p:sldId id="268" r:id="rId15"/>
    <p:sldId id="275" r:id="rId16"/>
    <p:sldId id="265" r:id="rId17"/>
    <p:sldId id="276" r:id="rId18"/>
    <p:sldId id="269" r:id="rId19"/>
    <p:sldId id="277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How I Love Jesus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Frederick Whitfield, 1855. </a:t>
            </a:r>
          </a:p>
          <a:p>
            <a:r>
              <a:rPr lang="en-GB" sz="2400" b="1" dirty="0" smtClean="0"/>
              <a:t>Music: 19th Century American melody. </a:t>
            </a:r>
            <a:endParaRPr lang="en-GB" sz="2400" b="1" dirty="0" smtClean="0"/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tells of One whose loving heart</a:t>
            </a:r>
          </a:p>
          <a:p>
            <a:r>
              <a:rPr lang="en-GB" dirty="0" smtClean="0"/>
              <a:t>Can feel my deepest woe;</a:t>
            </a:r>
          </a:p>
          <a:p>
            <a:r>
              <a:rPr lang="en-GB" dirty="0" smtClean="0"/>
              <a:t>Who in each sorrow bears</a:t>
            </a:r>
          </a:p>
          <a:p>
            <a:r>
              <a:rPr lang="en-GB" dirty="0" smtClean="0"/>
              <a:t>A part that none can bear below.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Because He first loved me!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bids my trembling heart rejoice.</a:t>
            </a:r>
          </a:p>
          <a:p>
            <a:r>
              <a:rPr lang="en-GB" dirty="0" smtClean="0"/>
              <a:t>It dries each rising tear.</a:t>
            </a:r>
          </a:p>
          <a:p>
            <a:r>
              <a:rPr lang="en-GB" dirty="0" smtClean="0"/>
              <a:t>It tells me, in a "still small voice,"</a:t>
            </a:r>
          </a:p>
          <a:p>
            <a:r>
              <a:rPr lang="en-GB" dirty="0" smtClean="0"/>
              <a:t>To trust and never fear.</a:t>
            </a:r>
            <a:endParaRPr lang="en-GB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Because He first loved me!</a:t>
            </a:r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Jesus, the Name I love so well,</a:t>
            </a:r>
          </a:p>
          <a:p>
            <a:r>
              <a:rPr lang="en-GB" dirty="0" smtClean="0"/>
              <a:t>The Name I love to hear:</a:t>
            </a:r>
          </a:p>
          <a:p>
            <a:r>
              <a:rPr lang="en-GB" dirty="0" smtClean="0"/>
              <a:t>No saint on earth its worth can tell,</a:t>
            </a:r>
          </a:p>
          <a:p>
            <a:r>
              <a:rPr lang="en-GB" dirty="0" smtClean="0"/>
              <a:t>No heart conceive how dear.</a:t>
            </a:r>
            <a:endParaRPr lang="en-GB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Because He first loved me!</a:t>
            </a:r>
            <a:endParaRPr lang="en-GB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Name shall shed its fragrance still</a:t>
            </a:r>
          </a:p>
          <a:p>
            <a:r>
              <a:rPr lang="en-GB" dirty="0" smtClean="0"/>
              <a:t>Along this thorny road,</a:t>
            </a:r>
          </a:p>
          <a:p>
            <a:r>
              <a:rPr lang="en-GB" dirty="0" smtClean="0"/>
              <a:t>Shall sweetly smooth the rugged hill</a:t>
            </a:r>
          </a:p>
          <a:p>
            <a:r>
              <a:rPr lang="en-GB" dirty="0" smtClean="0"/>
              <a:t>That leads me up to God.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Because He first loved me!</a:t>
            </a:r>
            <a:endParaRPr lang="en-GB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And there with all the blood-bought throng,</a:t>
            </a:r>
          </a:p>
          <a:p>
            <a:r>
              <a:rPr lang="en-GB" dirty="0" smtClean="0"/>
              <a:t>From sin and sorrow free,</a:t>
            </a:r>
          </a:p>
          <a:p>
            <a:r>
              <a:rPr lang="en-GB" dirty="0" smtClean="0"/>
              <a:t>I'll sing the new eternal song</a:t>
            </a:r>
          </a:p>
          <a:p>
            <a:r>
              <a:rPr lang="en-GB" dirty="0" smtClean="0"/>
              <a:t>Of Jesus' love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Because He first loved me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There is a Name I love to hear,</a:t>
            </a:r>
          </a:p>
          <a:p>
            <a:pPr marL="742950" indent="-742950"/>
            <a:r>
              <a:rPr lang="en-GB" dirty="0" smtClean="0"/>
              <a:t>I love to sing its worth;</a:t>
            </a:r>
          </a:p>
          <a:p>
            <a:pPr marL="742950" indent="-742950"/>
            <a:r>
              <a:rPr lang="en-GB" dirty="0" smtClean="0"/>
              <a:t>It sounds like music in my ear,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Refrain: 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Because He first loved me!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tells me of a </a:t>
            </a:r>
            <a:r>
              <a:rPr lang="en-GB" dirty="0" err="1" smtClean="0"/>
              <a:t>Savior's</a:t>
            </a:r>
            <a:r>
              <a:rPr lang="en-GB" dirty="0" smtClean="0"/>
              <a:t> love,</a:t>
            </a:r>
          </a:p>
          <a:p>
            <a:r>
              <a:rPr lang="en-GB" dirty="0" smtClean="0"/>
              <a:t>Who died to set me free;</a:t>
            </a:r>
          </a:p>
          <a:p>
            <a:r>
              <a:rPr lang="en-GB" dirty="0" smtClean="0"/>
              <a:t>It tells me of His precious blood,</a:t>
            </a:r>
          </a:p>
          <a:p>
            <a:r>
              <a:rPr lang="en-GB" dirty="0" smtClean="0"/>
              <a:t>The sinner's perfect plea.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Because He first loved me!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tells me of a Father's smile</a:t>
            </a:r>
          </a:p>
          <a:p>
            <a:r>
              <a:rPr lang="en-GB" dirty="0" smtClean="0"/>
              <a:t>Beaming upon His child;</a:t>
            </a:r>
          </a:p>
          <a:p>
            <a:r>
              <a:rPr lang="en-GB" dirty="0" smtClean="0"/>
              <a:t>It cheers me through this little while,</a:t>
            </a:r>
          </a:p>
          <a:p>
            <a:r>
              <a:rPr lang="en-GB" dirty="0" smtClean="0"/>
              <a:t>Through desert, waste, and wild.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Because He first loved me!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tells me what my Father hath</a:t>
            </a:r>
          </a:p>
          <a:p>
            <a:r>
              <a:rPr lang="en-GB" dirty="0" smtClean="0"/>
              <a:t>In store for every day,</a:t>
            </a:r>
          </a:p>
          <a:p>
            <a:r>
              <a:rPr lang="en-GB" dirty="0" smtClean="0"/>
              <a:t>And though I tread a darksome path,</a:t>
            </a:r>
          </a:p>
          <a:p>
            <a:r>
              <a:rPr lang="en-GB" dirty="0" smtClean="0"/>
              <a:t>Yields sunshine all the way.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r>
              <a:rPr lang="en-GB" dirty="0" smtClean="0"/>
              <a:t>: 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O how I love Jesus,</a:t>
            </a:r>
          </a:p>
          <a:p>
            <a:r>
              <a:rPr lang="en-GB" dirty="0" smtClean="0"/>
              <a:t>Because He first loved me!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501</Words>
  <Application>Microsoft Office PowerPoint</Application>
  <PresentationFormat>On-screen Show (16:9)</PresentationFormat>
  <Paragraphs>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 How I Love Jesus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595</cp:revision>
  <dcterms:created xsi:type="dcterms:W3CDTF">2015-12-30T21:15:25Z</dcterms:created>
  <dcterms:modified xsi:type="dcterms:W3CDTF">2016-01-14T17:30:38Z</dcterms:modified>
</cp:coreProperties>
</file>