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Jesus I Have Promised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Author: John Ernest </a:t>
            </a:r>
            <a:r>
              <a:rPr lang="en-GB" sz="2400" b="1" dirty="0" smtClean="0"/>
              <a:t>Bode,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Domain,</a:t>
            </a:r>
          </a:p>
          <a:p>
            <a:r>
              <a:rPr lang="en-GB" sz="2400" b="1" dirty="0" smtClean="0"/>
              <a:t>CCLI </a:t>
            </a:r>
            <a:r>
              <a:rPr lang="en-GB" sz="2400" b="1" dirty="0" smtClean="0"/>
              <a:t>Song No.:2153012</a:t>
            </a:r>
          </a:p>
          <a:p>
            <a:r>
              <a:rPr lang="en-GB" sz="2400" b="1" dirty="0" err="1" smtClean="0"/>
              <a:t>Topic:The</a:t>
            </a:r>
            <a:r>
              <a:rPr lang="en-GB" sz="2400" b="1" dirty="0" smtClean="0"/>
              <a:t> Life Of Holiness</a:t>
            </a:r>
            <a:r>
              <a:rPr lang="en-GB" sz="2400" b="1" dirty="0" smtClean="0"/>
              <a:t>, Consecration </a:t>
            </a:r>
            <a:r>
              <a:rPr lang="en-GB" sz="2400" b="1" dirty="0" smtClean="0"/>
              <a:t>and Service, Youth</a:t>
            </a:r>
          </a:p>
          <a:p>
            <a:r>
              <a:rPr lang="en-GB" sz="2400" b="1" dirty="0" err="1" smtClean="0"/>
              <a:t>Tunes:Day</a:t>
            </a:r>
            <a:r>
              <a:rPr lang="en-GB" sz="2400" b="1" dirty="0" smtClean="0"/>
              <a:t> Of Rest, </a:t>
            </a:r>
            <a:r>
              <a:rPr lang="en-GB" sz="2400" b="1" dirty="0" smtClean="0"/>
              <a:t>Aurelia, Meter:7.6.7.6.D</a:t>
            </a:r>
            <a:r>
              <a:rPr lang="en-GB" sz="2400" b="1" dirty="0" smtClean="0"/>
              <a:t>. Iambic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O Jesus, I have promised</a:t>
            </a:r>
          </a:p>
          <a:p>
            <a:pPr marL="742950" indent="-742950"/>
            <a:r>
              <a:rPr lang="en-GB" dirty="0" smtClean="0"/>
              <a:t>To serve thee to the end,</a:t>
            </a:r>
          </a:p>
          <a:p>
            <a:pPr marL="742950" indent="-742950"/>
            <a:r>
              <a:rPr lang="en-GB" dirty="0" smtClean="0"/>
              <a:t>Be thou for ever near me,</a:t>
            </a:r>
          </a:p>
          <a:p>
            <a:pPr marL="742950" indent="-742950"/>
            <a:r>
              <a:rPr lang="en-GB" dirty="0" smtClean="0"/>
              <a:t>My Master and my friend.</a:t>
            </a:r>
          </a:p>
          <a:p>
            <a:pPr marL="742950" indent="-742950"/>
            <a:r>
              <a:rPr lang="en-GB" dirty="0" smtClean="0"/>
              <a:t>I shall not fear the battle</a:t>
            </a:r>
          </a:p>
          <a:p>
            <a:pPr marL="742950" indent="-742950"/>
            <a:r>
              <a:rPr lang="en-GB" dirty="0" smtClean="0"/>
              <a:t>If thou art by my side,</a:t>
            </a:r>
          </a:p>
          <a:p>
            <a:pPr marL="742950" indent="-742950"/>
            <a:r>
              <a:rPr lang="en-GB" dirty="0" smtClean="0"/>
              <a:t>Nor wander from the pathway,</a:t>
            </a:r>
          </a:p>
          <a:p>
            <a:pPr marL="742950" indent="-742950"/>
            <a:r>
              <a:rPr lang="en-GB" dirty="0" smtClean="0"/>
              <a:t>If thou wilt be my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O let me feel thee near me;</a:t>
            </a:r>
          </a:p>
          <a:p>
            <a:r>
              <a:rPr lang="en-GB" dirty="0" smtClean="0"/>
              <a:t>The world is ever near;</a:t>
            </a:r>
          </a:p>
          <a:p>
            <a:r>
              <a:rPr lang="en-GB" dirty="0" smtClean="0"/>
              <a:t>I see the sights that dazzle,</a:t>
            </a:r>
          </a:p>
          <a:p>
            <a:r>
              <a:rPr lang="en-GB" dirty="0" smtClean="0"/>
              <a:t>The tempting sounds I hear.</a:t>
            </a:r>
          </a:p>
          <a:p>
            <a:r>
              <a:rPr lang="en-GB" dirty="0" smtClean="0"/>
              <a:t>My foes are ever near me,</a:t>
            </a:r>
          </a:p>
          <a:p>
            <a:r>
              <a:rPr lang="en-GB" dirty="0" smtClean="0"/>
              <a:t>Around me and within;</a:t>
            </a:r>
          </a:p>
          <a:p>
            <a:r>
              <a:rPr lang="en-GB" dirty="0" smtClean="0"/>
              <a:t>But, Jesus, draw thou nearer</a:t>
            </a:r>
          </a:p>
          <a:p>
            <a:r>
              <a:rPr lang="en-GB" dirty="0" smtClean="0"/>
              <a:t>And shield my soul from sin.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let me hear thee speaking</a:t>
            </a:r>
          </a:p>
          <a:p>
            <a:r>
              <a:rPr lang="en-GB" dirty="0" smtClean="0"/>
              <a:t>In accents clear and still,</a:t>
            </a:r>
          </a:p>
          <a:p>
            <a:r>
              <a:rPr lang="en-GB" dirty="0" smtClean="0"/>
              <a:t>Above the storms of passion,</a:t>
            </a:r>
          </a:p>
          <a:p>
            <a:r>
              <a:rPr lang="en-GB" dirty="0" smtClean="0"/>
              <a:t>The murmurs of self-will.</a:t>
            </a:r>
          </a:p>
          <a:p>
            <a:r>
              <a:rPr lang="en-GB" dirty="0" smtClean="0"/>
              <a:t>O speak to reassure me,</a:t>
            </a:r>
          </a:p>
          <a:p>
            <a:r>
              <a:rPr lang="en-GB" dirty="0" smtClean="0"/>
              <a:t>To chasten or control;</a:t>
            </a:r>
          </a:p>
          <a:p>
            <a:r>
              <a:rPr lang="en-GB" dirty="0" smtClean="0"/>
              <a:t>O speak to make me listen,</a:t>
            </a:r>
          </a:p>
          <a:p>
            <a:r>
              <a:rPr lang="en-GB" dirty="0" smtClean="0"/>
              <a:t>Thou Guardian of my soul.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 Jesus, thou hast promised</a:t>
            </a:r>
          </a:p>
          <a:p>
            <a:r>
              <a:rPr lang="en-GB" dirty="0" smtClean="0"/>
              <a:t>To all who follow thee,</a:t>
            </a:r>
          </a:p>
          <a:p>
            <a:r>
              <a:rPr lang="en-GB" dirty="0" smtClean="0"/>
              <a:t>That where thou art in Glory,</a:t>
            </a:r>
          </a:p>
          <a:p>
            <a:r>
              <a:rPr lang="en-GB" dirty="0" smtClean="0"/>
              <a:t>There shall thy servant be;</a:t>
            </a:r>
          </a:p>
          <a:p>
            <a:r>
              <a:rPr lang="en-GB" dirty="0" smtClean="0"/>
              <a:t>And, Jesus, I have promised</a:t>
            </a:r>
          </a:p>
          <a:p>
            <a:r>
              <a:rPr lang="en-GB" dirty="0" smtClean="0"/>
              <a:t>To serve thee to the end;</a:t>
            </a:r>
          </a:p>
          <a:p>
            <a:r>
              <a:rPr lang="en-GB" dirty="0" smtClean="0"/>
              <a:t>O give me grace to follow,</a:t>
            </a:r>
          </a:p>
          <a:p>
            <a:r>
              <a:rPr lang="en-GB" dirty="0" smtClean="0"/>
              <a:t>My Master and my friend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251</Words>
  <Application>Microsoft Office PowerPoint</Application>
  <PresentationFormat>On-screen Show (16:9)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 Jesus I Have Promised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598</cp:revision>
  <dcterms:created xsi:type="dcterms:W3CDTF">2015-12-30T21:15:25Z</dcterms:created>
  <dcterms:modified xsi:type="dcterms:W3CDTF">2016-01-14T17:32:57Z</dcterms:modified>
</cp:coreProperties>
</file>