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love, how deep, how broad, how high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Thomas á Kempis ;</a:t>
            </a:r>
          </a:p>
          <a:p>
            <a:r>
              <a:rPr lang="en-GB" sz="2400" b="1" dirty="0" smtClean="0"/>
              <a:t>Translator: Benjamin </a:t>
            </a:r>
            <a:r>
              <a:rPr lang="en-GB" sz="2400" b="1" dirty="0" smtClean="0"/>
              <a:t>Webb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O love, how deep, how broad, how high,</a:t>
            </a:r>
          </a:p>
          <a:p>
            <a:pPr marL="742950" indent="-742950"/>
            <a:r>
              <a:rPr lang="en-GB" dirty="0" smtClean="0"/>
              <a:t>how passing thought and fantasy,</a:t>
            </a:r>
          </a:p>
          <a:p>
            <a:pPr marL="742950" indent="-742950"/>
            <a:r>
              <a:rPr lang="en-GB" dirty="0" smtClean="0"/>
              <a:t>that God, the Son of God, should take</a:t>
            </a:r>
          </a:p>
          <a:p>
            <a:pPr marL="742950" indent="-742950"/>
            <a:r>
              <a:rPr lang="en-GB" dirty="0" smtClean="0"/>
              <a:t>our mortal form for mortals' sake.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For us baptized, for us he bore</a:t>
            </a:r>
          </a:p>
          <a:p>
            <a:r>
              <a:rPr lang="en-GB" dirty="0" smtClean="0"/>
              <a:t>his holy fast and hungered sore;</a:t>
            </a:r>
          </a:p>
          <a:p>
            <a:r>
              <a:rPr lang="en-GB" dirty="0" smtClean="0"/>
              <a:t>for us temptations sharp he knew,</a:t>
            </a:r>
          </a:p>
          <a:p>
            <a:r>
              <a:rPr lang="en-GB" dirty="0" smtClean="0"/>
              <a:t>for us the tempter overthrew.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For us he prayed; for us he taught;</a:t>
            </a:r>
          </a:p>
          <a:p>
            <a:r>
              <a:rPr lang="en-GB" dirty="0" smtClean="0"/>
              <a:t>for us his daily works he wrought:</a:t>
            </a:r>
          </a:p>
          <a:p>
            <a:r>
              <a:rPr lang="en-GB" dirty="0" smtClean="0"/>
              <a:t>by words and signs and actions, thus</a:t>
            </a:r>
          </a:p>
          <a:p>
            <a:r>
              <a:rPr lang="en-GB" dirty="0" smtClean="0"/>
              <a:t>still seeking not himself, but us.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For us to wicked hands betrayed,</a:t>
            </a:r>
          </a:p>
          <a:p>
            <a:r>
              <a:rPr lang="en-GB" dirty="0" smtClean="0"/>
              <a:t>scourged, mocked, in purple robe arrayed,</a:t>
            </a:r>
          </a:p>
          <a:p>
            <a:r>
              <a:rPr lang="en-GB" dirty="0" smtClean="0"/>
              <a:t>he bore the shameful cross and death,</a:t>
            </a:r>
          </a:p>
          <a:p>
            <a:r>
              <a:rPr lang="en-GB" dirty="0" smtClean="0"/>
              <a:t>for us gave up his dying breath.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For us he rose from death again;</a:t>
            </a:r>
          </a:p>
          <a:p>
            <a:r>
              <a:rPr lang="en-GB" dirty="0" smtClean="0"/>
              <a:t>for us he went on high to reign;</a:t>
            </a:r>
          </a:p>
          <a:p>
            <a:r>
              <a:rPr lang="en-GB" dirty="0" smtClean="0"/>
              <a:t>for us he sent his Spirit here</a:t>
            </a:r>
          </a:p>
          <a:p>
            <a:r>
              <a:rPr lang="en-GB" dirty="0" smtClean="0"/>
              <a:t>to guide, to strengthen and to cheer.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6. All glory to our Lord and God</a:t>
            </a:r>
          </a:p>
          <a:p>
            <a:r>
              <a:rPr lang="en-GB" dirty="0" smtClean="0"/>
              <a:t>for love so deep, so high, so broad,</a:t>
            </a:r>
          </a:p>
          <a:p>
            <a:r>
              <a:rPr lang="en-GB" dirty="0" smtClean="0"/>
              <a:t>the Trinity whom we adore</a:t>
            </a:r>
          </a:p>
          <a:p>
            <a:r>
              <a:rPr lang="en-GB" dirty="0" smtClean="0"/>
              <a:t>forever and forevermore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223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 love, how deep, how broad, how high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602</cp:revision>
  <dcterms:created xsi:type="dcterms:W3CDTF">2015-12-30T21:15:25Z</dcterms:created>
  <dcterms:modified xsi:type="dcterms:W3CDTF">2016-01-14T17:38:04Z</dcterms:modified>
</cp:coreProperties>
</file>