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Love That Will Not Let Me Go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George </a:t>
            </a:r>
            <a:r>
              <a:rPr lang="en-GB" sz="2400" b="1" dirty="0" smtClean="0"/>
              <a:t>Matheson,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Topic:Means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Of Grace: Prayer</a:t>
            </a:r>
          </a:p>
          <a:p>
            <a:r>
              <a:rPr lang="en-GB" sz="2400" b="1" dirty="0" err="1" smtClean="0"/>
              <a:t>Tunes:St</a:t>
            </a:r>
            <a:r>
              <a:rPr lang="en-GB" sz="2400" b="1" dirty="0" smtClean="0"/>
              <a:t>. </a:t>
            </a:r>
            <a:r>
              <a:rPr lang="en-GB" sz="2400" b="1" dirty="0" smtClean="0"/>
              <a:t>Margaret, Meter:8.8.8.6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O love that </a:t>
            </a:r>
            <a:r>
              <a:rPr lang="en-GB" dirty="0" err="1" smtClean="0"/>
              <a:t>wilt</a:t>
            </a:r>
            <a:r>
              <a:rPr lang="en-GB" dirty="0" smtClean="0"/>
              <a:t> not let me go,</a:t>
            </a:r>
          </a:p>
          <a:p>
            <a:pPr marL="742950" indent="-742950"/>
            <a:r>
              <a:rPr lang="en-GB" dirty="0" smtClean="0"/>
              <a:t>I rest my weary soul in thee;</a:t>
            </a:r>
          </a:p>
          <a:p>
            <a:pPr marL="742950" indent="-742950"/>
            <a:r>
              <a:rPr lang="en-GB" dirty="0" smtClean="0"/>
              <a:t>I give thee back the life I owe,</a:t>
            </a:r>
          </a:p>
          <a:p>
            <a:pPr marL="742950" indent="-742950"/>
            <a:r>
              <a:rPr lang="en-GB" dirty="0" smtClean="0"/>
              <a:t>That in </a:t>
            </a:r>
            <a:r>
              <a:rPr lang="en-GB" dirty="0" err="1" smtClean="0"/>
              <a:t>thine</a:t>
            </a:r>
            <a:r>
              <a:rPr lang="en-GB" dirty="0" smtClean="0"/>
              <a:t> ocean depths its flow</a:t>
            </a:r>
          </a:p>
          <a:p>
            <a:pPr marL="742950" indent="-742950"/>
            <a:r>
              <a:rPr lang="en-GB" dirty="0" smtClean="0"/>
              <a:t>May richer, fuller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O Light that </a:t>
            </a:r>
            <a:r>
              <a:rPr lang="en-GB" dirty="0" err="1" smtClean="0"/>
              <a:t>followest</a:t>
            </a:r>
            <a:r>
              <a:rPr lang="en-GB" dirty="0" smtClean="0"/>
              <a:t> all my way,</a:t>
            </a:r>
          </a:p>
          <a:p>
            <a:r>
              <a:rPr lang="en-GB" dirty="0" smtClean="0"/>
              <a:t>I yield my flickering torch to thee;</a:t>
            </a:r>
          </a:p>
          <a:p>
            <a:r>
              <a:rPr lang="en-GB" dirty="0" smtClean="0"/>
              <a:t>My heart restores its borrowed ray,</a:t>
            </a:r>
          </a:p>
          <a:p>
            <a:r>
              <a:rPr lang="en-GB" dirty="0" smtClean="0"/>
              <a:t>That in thy sunshine's blaze its day</a:t>
            </a:r>
          </a:p>
          <a:p>
            <a:r>
              <a:rPr lang="en-GB" dirty="0" smtClean="0"/>
              <a:t>May brighter, fairer be.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Joy that </a:t>
            </a:r>
            <a:r>
              <a:rPr lang="en-GB" dirty="0" err="1" smtClean="0"/>
              <a:t>seekest</a:t>
            </a:r>
            <a:r>
              <a:rPr lang="en-GB" dirty="0" smtClean="0"/>
              <a:t> me through pain,</a:t>
            </a:r>
          </a:p>
          <a:p>
            <a:r>
              <a:rPr lang="en-GB" dirty="0" smtClean="0"/>
              <a:t>I cannot close my heart to thee;</a:t>
            </a:r>
          </a:p>
          <a:p>
            <a:r>
              <a:rPr lang="en-GB" dirty="0" smtClean="0"/>
              <a:t>I trace the rainbow through the rain</a:t>
            </a:r>
          </a:p>
          <a:p>
            <a:r>
              <a:rPr lang="en-GB" dirty="0" smtClean="0"/>
              <a:t>And feel the promise is not vain,</a:t>
            </a:r>
          </a:p>
          <a:p>
            <a:r>
              <a:rPr lang="en-GB" dirty="0" smtClean="0"/>
              <a:t>That morn shall tearless be.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 cross that </a:t>
            </a:r>
            <a:r>
              <a:rPr lang="en-GB" dirty="0" err="1" smtClean="0"/>
              <a:t>liftest</a:t>
            </a:r>
            <a:r>
              <a:rPr lang="en-GB" dirty="0" smtClean="0"/>
              <a:t> up my head,</a:t>
            </a:r>
          </a:p>
          <a:p>
            <a:r>
              <a:rPr lang="en-GB" dirty="0" smtClean="0"/>
              <a:t>I dare not ask to fly from thee;</a:t>
            </a:r>
          </a:p>
          <a:p>
            <a:r>
              <a:rPr lang="en-GB" dirty="0" smtClean="0"/>
              <a:t>I lay in dust life's glory dead,</a:t>
            </a:r>
          </a:p>
          <a:p>
            <a:r>
              <a:rPr lang="en-GB" dirty="0" smtClean="0"/>
              <a:t>And from the ground there blossoms red</a:t>
            </a:r>
          </a:p>
          <a:p>
            <a:r>
              <a:rPr lang="en-GB" dirty="0" smtClean="0"/>
              <a:t>Life that shall endless be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191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 Love That Will Not Let Me Go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601</cp:revision>
  <dcterms:created xsi:type="dcterms:W3CDTF">2015-12-30T21:15:25Z</dcterms:created>
  <dcterms:modified xsi:type="dcterms:W3CDTF">2016-01-14T17:36:14Z</dcterms:modified>
</cp:coreProperties>
</file>