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 Perfect Love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Dorothy Frances </a:t>
            </a:r>
            <a:r>
              <a:rPr lang="en-GB" sz="2400" b="1" dirty="0" err="1" smtClean="0"/>
              <a:t>Blomfield</a:t>
            </a:r>
            <a:r>
              <a:rPr lang="en-GB" sz="2400" b="1" dirty="0" smtClean="0"/>
              <a:t> </a:t>
            </a:r>
            <a:r>
              <a:rPr lang="en-GB" sz="2400" b="1" dirty="0" smtClean="0"/>
              <a:t>Gurney,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No.:</a:t>
            </a:r>
            <a:r>
              <a:rPr lang="en-GB" sz="2400" b="1" dirty="0" smtClean="0"/>
              <a:t>86999, </a:t>
            </a:r>
            <a:r>
              <a:rPr lang="en-GB" sz="2400" b="1" dirty="0" err="1" smtClean="0"/>
              <a:t>Topic:Weddings</a:t>
            </a:r>
            <a:endParaRPr lang="en-GB" sz="2400" b="1" dirty="0" smtClean="0"/>
          </a:p>
          <a:p>
            <a:r>
              <a:rPr lang="en-GB" sz="2400" b="1" dirty="0" err="1" smtClean="0"/>
              <a:t>Tunes:Mendelssohn</a:t>
            </a:r>
            <a:r>
              <a:rPr lang="en-GB" sz="2400" b="1" dirty="0" smtClean="0"/>
              <a:t>, Hold Thou My </a:t>
            </a:r>
            <a:r>
              <a:rPr lang="en-GB" sz="2400" b="1" dirty="0" smtClean="0"/>
              <a:t>Hand, Meter:11.10.11.10</a:t>
            </a:r>
            <a:r>
              <a:rPr lang="en-GB" sz="2400" b="1" dirty="0" smtClean="0"/>
              <a:t>.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O perfect Love, all human thought transcending,</a:t>
            </a:r>
          </a:p>
          <a:p>
            <a:pPr marL="742950" indent="-742950"/>
            <a:r>
              <a:rPr lang="en-GB" dirty="0" smtClean="0"/>
              <a:t>Lowly we kneel in prayer before thy throne,</a:t>
            </a:r>
          </a:p>
          <a:p>
            <a:pPr marL="742950" indent="-742950"/>
            <a:r>
              <a:rPr lang="en-GB" dirty="0" smtClean="0"/>
              <a:t>That theirs may be the love which knows no ending,</a:t>
            </a:r>
          </a:p>
          <a:p>
            <a:pPr marL="742950" indent="-742950"/>
            <a:r>
              <a:rPr lang="en-GB" dirty="0" smtClean="0"/>
              <a:t>Throughout their life divinely joined in one.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O perfect Life, be thou their full assurance</a:t>
            </a:r>
          </a:p>
          <a:p>
            <a:r>
              <a:rPr lang="en-GB" dirty="0" smtClean="0"/>
              <a:t>Of tender charity and steadfast faith,</a:t>
            </a:r>
          </a:p>
          <a:p>
            <a:r>
              <a:rPr lang="en-GB" dirty="0" smtClean="0"/>
              <a:t>Of patient hope, and quiet brave endurance,</a:t>
            </a:r>
          </a:p>
          <a:p>
            <a:r>
              <a:rPr lang="en-GB" dirty="0" smtClean="0"/>
              <a:t>With childlike trust that fears nor pain nor death.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Grant them the joy which brightens earthly sorrow,</a:t>
            </a:r>
          </a:p>
          <a:p>
            <a:r>
              <a:rPr lang="en-GB" dirty="0" smtClean="0"/>
              <a:t>Grant them the peace which calms all earthly strife;</a:t>
            </a:r>
          </a:p>
          <a:p>
            <a:r>
              <a:rPr lang="en-GB" dirty="0" smtClean="0"/>
              <a:t>And to life's day the glorious unknown morrow</a:t>
            </a:r>
          </a:p>
          <a:p>
            <a:r>
              <a:rPr lang="en-GB" dirty="0" smtClean="0"/>
              <a:t>That dawns upon eternal love and life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142</Words>
  <Application>Microsoft Office PowerPoint</Application>
  <PresentationFormat>On-screen Show (16:9)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 Perfect Love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606</cp:revision>
  <dcterms:created xsi:type="dcterms:W3CDTF">2015-12-30T21:15:25Z</dcterms:created>
  <dcterms:modified xsi:type="dcterms:W3CDTF">2016-01-15T18:47:21Z</dcterms:modified>
</cp:coreProperties>
</file>