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Sacred Head Now Wounded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Bernard Of </a:t>
            </a:r>
            <a:r>
              <a:rPr lang="en-GB" sz="2400" b="1" dirty="0" err="1" smtClean="0"/>
              <a:t>Clairvaux</a:t>
            </a:r>
            <a:r>
              <a:rPr lang="en-GB" sz="2400" b="1" dirty="0" smtClean="0"/>
              <a:t>, Paul </a:t>
            </a:r>
            <a:r>
              <a:rPr lang="en-GB" sz="2400" b="1" dirty="0" smtClean="0"/>
              <a:t>Gerhardt</a:t>
            </a:r>
          </a:p>
          <a:p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Domain, CCLI </a:t>
            </a:r>
            <a:r>
              <a:rPr lang="en-GB" sz="2400" b="1" dirty="0" smtClean="0"/>
              <a:t>Song No.:4224059</a:t>
            </a:r>
          </a:p>
          <a:p>
            <a:r>
              <a:rPr lang="en-GB" sz="2400" b="1" dirty="0" err="1" smtClean="0"/>
              <a:t>Topic:Jesus:Atoning</a:t>
            </a:r>
            <a:r>
              <a:rPr lang="en-GB" sz="2400" b="1" dirty="0" smtClean="0"/>
              <a:t> </a:t>
            </a:r>
            <a:r>
              <a:rPr lang="en-GB" sz="2400" b="1" dirty="0" smtClean="0"/>
              <a:t>Work, </a:t>
            </a:r>
            <a:r>
              <a:rPr lang="en-GB" sz="2400" b="1" dirty="0" err="1" smtClean="0"/>
              <a:t>Tunes:Passion</a:t>
            </a:r>
            <a:r>
              <a:rPr lang="en-GB" sz="2400" b="1" dirty="0" smtClean="0"/>
              <a:t> </a:t>
            </a:r>
            <a:r>
              <a:rPr lang="en-GB" sz="2400" b="1" dirty="0" smtClean="0"/>
              <a:t>Chorale</a:t>
            </a:r>
          </a:p>
          <a:p>
            <a:r>
              <a:rPr lang="en-GB" sz="2400" b="1" dirty="0" smtClean="0"/>
              <a:t>Meter:7.6.7.6.D. Iambic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O sacred head now wounded,</a:t>
            </a:r>
          </a:p>
          <a:p>
            <a:pPr marL="742950" indent="-742950"/>
            <a:r>
              <a:rPr lang="en-GB" dirty="0" smtClean="0"/>
              <a:t>With grief and pain weighed down,</a:t>
            </a:r>
          </a:p>
          <a:p>
            <a:pPr marL="742950" indent="-742950"/>
            <a:r>
              <a:rPr lang="en-GB" dirty="0" smtClean="0"/>
              <a:t>How scornfully surrounded</a:t>
            </a:r>
          </a:p>
          <a:p>
            <a:pPr marL="742950" indent="-742950"/>
            <a:r>
              <a:rPr lang="en-GB" dirty="0" smtClean="0"/>
              <a:t>With thorns, </a:t>
            </a:r>
            <a:r>
              <a:rPr lang="en-GB" dirty="0" err="1" smtClean="0"/>
              <a:t>thine</a:t>
            </a:r>
            <a:r>
              <a:rPr lang="en-GB" dirty="0" smtClean="0"/>
              <a:t> only crown!</a:t>
            </a:r>
          </a:p>
          <a:p>
            <a:pPr marL="742950" indent="-742950"/>
            <a:r>
              <a:rPr lang="en-GB" dirty="0" smtClean="0"/>
              <a:t>How pale art thou with anguish,</a:t>
            </a:r>
          </a:p>
          <a:p>
            <a:pPr marL="742950" indent="-742950"/>
            <a:r>
              <a:rPr lang="en-GB" dirty="0" smtClean="0"/>
              <a:t>With sore abuse and scorn!</a:t>
            </a:r>
          </a:p>
          <a:p>
            <a:pPr marL="742950" indent="-742950"/>
            <a:r>
              <a:rPr lang="en-GB" dirty="0" smtClean="0"/>
              <a:t>How does that visage languish</a:t>
            </a:r>
          </a:p>
          <a:p>
            <a:pPr marL="742950" indent="-742950"/>
            <a:r>
              <a:rPr lang="en-GB" dirty="0" smtClean="0"/>
              <a:t>Which once was bright as morn!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O Lord of life and glory,</a:t>
            </a:r>
          </a:p>
          <a:p>
            <a:r>
              <a:rPr lang="en-GB" dirty="0" smtClean="0"/>
              <a:t>What bliss till now was </a:t>
            </a:r>
            <a:r>
              <a:rPr lang="en-GB" dirty="0" err="1" smtClean="0"/>
              <a:t>thine</a:t>
            </a:r>
            <a:r>
              <a:rPr lang="en-GB" dirty="0" smtClean="0"/>
              <a:t>!</a:t>
            </a:r>
          </a:p>
          <a:p>
            <a:r>
              <a:rPr lang="en-GB" dirty="0" smtClean="0"/>
              <a:t>I read the wondrous story,</a:t>
            </a:r>
          </a:p>
          <a:p>
            <a:r>
              <a:rPr lang="en-GB" dirty="0" smtClean="0"/>
              <a:t>I joy to call </a:t>
            </a:r>
            <a:r>
              <a:rPr lang="en-GB" dirty="0" err="1" smtClean="0"/>
              <a:t>thee</a:t>
            </a:r>
            <a:r>
              <a:rPr lang="en-GB" dirty="0" smtClean="0"/>
              <a:t> mine.</a:t>
            </a:r>
          </a:p>
          <a:p>
            <a:r>
              <a:rPr lang="en-GB" dirty="0" smtClean="0"/>
              <a:t>Thy grief and thy compassion</a:t>
            </a:r>
          </a:p>
          <a:p>
            <a:r>
              <a:rPr lang="en-GB" dirty="0" smtClean="0"/>
              <a:t>Were all for sinners' gain;</a:t>
            </a:r>
          </a:p>
          <a:p>
            <a:r>
              <a:rPr lang="en-GB" dirty="0" smtClean="0"/>
              <a:t>Mine, mine was the transgression,</a:t>
            </a:r>
          </a:p>
          <a:p>
            <a:r>
              <a:rPr lang="en-GB" dirty="0" smtClean="0"/>
              <a:t>But </a:t>
            </a:r>
            <a:r>
              <a:rPr lang="en-GB" dirty="0" err="1" smtClean="0"/>
              <a:t>thine</a:t>
            </a:r>
            <a:r>
              <a:rPr lang="en-GB" dirty="0" smtClean="0"/>
              <a:t> the deadly pain.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What language shall I borrow</a:t>
            </a:r>
          </a:p>
          <a:p>
            <a:r>
              <a:rPr lang="en-GB" dirty="0" smtClean="0"/>
              <a:t>To thank thee, dearest Friend,</a:t>
            </a:r>
          </a:p>
          <a:p>
            <a:r>
              <a:rPr lang="en-GB" dirty="0" smtClean="0"/>
              <a:t>For this thy dying sorrow,</a:t>
            </a:r>
          </a:p>
          <a:p>
            <a:r>
              <a:rPr lang="en-GB" dirty="0" smtClean="0"/>
              <a:t>Thy pity without end?</a:t>
            </a:r>
          </a:p>
          <a:p>
            <a:r>
              <a:rPr lang="en-GB" dirty="0" smtClean="0"/>
              <a:t>O make me </a:t>
            </a:r>
            <a:r>
              <a:rPr lang="en-GB" dirty="0" err="1" smtClean="0"/>
              <a:t>thine</a:t>
            </a:r>
            <a:r>
              <a:rPr lang="en-GB" dirty="0" smtClean="0"/>
              <a:t> </a:t>
            </a:r>
            <a:r>
              <a:rPr lang="en-GB" dirty="0" err="1" smtClean="0"/>
              <a:t>for ever</a:t>
            </a:r>
            <a:r>
              <a:rPr lang="en-GB" dirty="0" smtClean="0"/>
              <a:t>!</a:t>
            </a:r>
          </a:p>
          <a:p>
            <a:r>
              <a:rPr lang="en-GB" dirty="0" smtClean="0"/>
              <a:t>And should I fainting be,</a:t>
            </a:r>
          </a:p>
          <a:p>
            <a:r>
              <a:rPr lang="en-GB" dirty="0" smtClean="0"/>
              <a:t>Lord, let me never, never</a:t>
            </a:r>
          </a:p>
          <a:p>
            <a:r>
              <a:rPr lang="en-GB" dirty="0" smtClean="0"/>
              <a:t>Outlive my love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Be near me, Lord, when dying;</a:t>
            </a:r>
          </a:p>
          <a:p>
            <a:r>
              <a:rPr lang="en-GB" dirty="0" smtClean="0"/>
              <a:t>O show thyself to me;</a:t>
            </a:r>
          </a:p>
          <a:p>
            <a:r>
              <a:rPr lang="en-GB" dirty="0" smtClean="0"/>
              <a:t>And, for my </a:t>
            </a:r>
            <a:r>
              <a:rPr lang="en-GB" dirty="0" err="1" smtClean="0"/>
              <a:t>succor</a:t>
            </a:r>
            <a:r>
              <a:rPr lang="en-GB" dirty="0" smtClean="0"/>
              <a:t> flying,</a:t>
            </a:r>
          </a:p>
          <a:p>
            <a:r>
              <a:rPr lang="en-GB" dirty="0" smtClean="0"/>
              <a:t>Come, Lord, to set me free.</a:t>
            </a:r>
          </a:p>
          <a:p>
            <a:r>
              <a:rPr lang="en-GB" dirty="0" smtClean="0"/>
              <a:t>These eyes, new faith receiving,</a:t>
            </a:r>
          </a:p>
          <a:p>
            <a:r>
              <a:rPr lang="en-GB" dirty="0" smtClean="0"/>
              <a:t>From Jesus shall not move;</a:t>
            </a:r>
          </a:p>
          <a:p>
            <a:r>
              <a:rPr lang="en-GB" dirty="0" smtClean="0"/>
              <a:t>For he who dies believing,</a:t>
            </a:r>
          </a:p>
          <a:p>
            <a:r>
              <a:rPr lang="en-GB" dirty="0" smtClean="0"/>
              <a:t>Dies safely through thy love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243</Words>
  <Application>Microsoft Office PowerPoint</Application>
  <PresentationFormat>On-screen Show (16:9)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 Sacred Head Now Wounded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607</cp:revision>
  <dcterms:created xsi:type="dcterms:W3CDTF">2015-12-30T21:15:25Z</dcterms:created>
  <dcterms:modified xsi:type="dcterms:W3CDTF">2016-01-15T18:49:10Z</dcterms:modified>
</cp:coreProperties>
</file>